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8"/>
  </p:notesMasterIdLst>
  <p:sldIdLst>
    <p:sldId id="302" r:id="rId5"/>
    <p:sldId id="303" r:id="rId6"/>
    <p:sldId id="304" r:id="rId7"/>
  </p:sldIdLst>
  <p:sldSz cx="7772400" cy="1005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80" userDrawn="1">
          <p15:clr>
            <a:srgbClr val="A4A3A4"/>
          </p15:clr>
        </p15:guide>
        <p15:guide id="5" pos="1608" userDrawn="1">
          <p15:clr>
            <a:srgbClr val="A4A3A4"/>
          </p15:clr>
        </p15:guide>
        <p15:guide id="6" pos="2136" userDrawn="1">
          <p15:clr>
            <a:srgbClr val="A4A3A4"/>
          </p15:clr>
        </p15:guide>
        <p15:guide id="7" pos="2736" userDrawn="1">
          <p15:clr>
            <a:srgbClr val="A4A3A4"/>
          </p15:clr>
        </p15:guide>
        <p15:guide id="8" pos="3312" userDrawn="1">
          <p15:clr>
            <a:srgbClr val="A4A3A4"/>
          </p15:clr>
        </p15:guide>
        <p15:guide id="11" orient="horz" pos="552" userDrawn="1">
          <p15:clr>
            <a:srgbClr val="A4A3A4"/>
          </p15:clr>
        </p15:guide>
        <p15:guide id="12" orient="horz" pos="1152" userDrawn="1">
          <p15:clr>
            <a:srgbClr val="A4A3A4"/>
          </p15:clr>
        </p15:guide>
        <p15:guide id="13" orient="horz" pos="1728" userDrawn="1">
          <p15:clr>
            <a:srgbClr val="A4A3A4"/>
          </p15:clr>
        </p15:guide>
        <p15:guide id="14" orient="horz" pos="2328" userDrawn="1">
          <p15:clr>
            <a:srgbClr val="A4A3A4"/>
          </p15:clr>
        </p15:guide>
        <p15:guide id="15" orient="horz" pos="2904" userDrawn="1">
          <p15:clr>
            <a:srgbClr val="A4A3A4"/>
          </p15:clr>
        </p15:guide>
        <p15:guide id="16" orient="horz" pos="2952" userDrawn="1">
          <p15:clr>
            <a:srgbClr val="A4A3A4"/>
          </p15:clr>
        </p15:guide>
        <p15:guide id="17" orient="horz" pos="4656" userDrawn="1">
          <p15:clr>
            <a:srgbClr val="A4A3A4"/>
          </p15:clr>
        </p15:guide>
        <p15:guide id="19" orient="horz" pos="5208" userDrawn="1">
          <p15:clr>
            <a:srgbClr val="A4A3A4"/>
          </p15:clr>
        </p15:guide>
        <p15:guide id="20" pos="960" userDrawn="1">
          <p15:clr>
            <a:srgbClr val="A4A3A4"/>
          </p15:clr>
        </p15:guide>
        <p15:guide id="22" pos="432" userDrawn="1">
          <p15:clr>
            <a:srgbClr val="A4A3A4"/>
          </p15:clr>
        </p15:guide>
        <p15:guide id="23" pos="3936" userDrawn="1">
          <p15:clr>
            <a:srgbClr val="A4A3A4"/>
          </p15:clr>
        </p15:guide>
        <p15:guide id="24" pos="446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geeta Nair" initials="SN" lastIdx="2" clrIdx="0">
    <p:extLst>
      <p:ext uri="{19B8F6BF-5375-455C-9EA6-DF929625EA0E}">
        <p15:presenceInfo xmlns:p15="http://schemas.microsoft.com/office/powerpoint/2012/main" userId="S-1-5-21-2127521184-1604012920-1887927527-227597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4C73"/>
    <a:srgbClr val="0078D7"/>
    <a:srgbClr val="FFFFFF"/>
    <a:srgbClr val="002050"/>
    <a:srgbClr val="006FC8"/>
    <a:srgbClr val="E6E6E6"/>
    <a:srgbClr val="004880"/>
    <a:srgbClr val="001F50"/>
    <a:srgbClr val="1A237E"/>
    <a:srgbClr val="DAE7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83" autoAdjust="0"/>
    <p:restoredTop sz="92988" autoAdjust="0"/>
  </p:normalViewPr>
  <p:slideViewPr>
    <p:cSldViewPr snapToGrid="0" snapToObjects="1" showGuides="1">
      <p:cViewPr varScale="1">
        <p:scale>
          <a:sx n="57" d="100"/>
          <a:sy n="57" d="100"/>
        </p:scale>
        <p:origin x="2132" y="40"/>
      </p:cViewPr>
      <p:guideLst>
        <p:guide orient="horz" pos="3480"/>
        <p:guide pos="1608"/>
        <p:guide pos="2136"/>
        <p:guide pos="2736"/>
        <p:guide pos="3312"/>
        <p:guide orient="horz" pos="552"/>
        <p:guide orient="horz" pos="1152"/>
        <p:guide orient="horz" pos="1728"/>
        <p:guide orient="horz" pos="2328"/>
        <p:guide orient="horz" pos="2904"/>
        <p:guide orient="horz" pos="2952"/>
        <p:guide orient="horz" pos="4656"/>
        <p:guide orient="horz" pos="5208"/>
        <p:guide pos="960"/>
        <p:guide pos="432"/>
        <p:guide pos="3936"/>
        <p:guide pos="4464"/>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commentAuthors" Target="commentAuthors.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rnando Marçal" userId="4648362ea31092b8" providerId="LiveId" clId="{7FBAB3BF-D059-44E3-9F22-D603BCEF6BDB}"/>
    <pc:docChg chg="modSld">
      <pc:chgData name="Fernando Marçal" userId="4648362ea31092b8" providerId="LiveId" clId="{7FBAB3BF-D059-44E3-9F22-D603BCEF6BDB}" dt="2018-09-28T09:38:47.947" v="0" actId="20577"/>
      <pc:docMkLst>
        <pc:docMk/>
      </pc:docMkLst>
      <pc:sldChg chg="modSp">
        <pc:chgData name="Fernando Marçal" userId="4648362ea31092b8" providerId="LiveId" clId="{7FBAB3BF-D059-44E3-9F22-D603BCEF6BDB}" dt="2018-09-28T09:38:47.947" v="0" actId="20577"/>
        <pc:sldMkLst>
          <pc:docMk/>
          <pc:sldMk cId="808166552" sldId="302"/>
        </pc:sldMkLst>
        <pc:spChg chg="mod">
          <ac:chgData name="Fernando Marçal" userId="4648362ea31092b8" providerId="LiveId" clId="{7FBAB3BF-D059-44E3-9F22-D603BCEF6BDB}" dt="2018-09-28T09:38:47.947" v="0" actId="20577"/>
          <ac:spMkLst>
            <pc:docMk/>
            <pc:sldMk cId="808166552" sldId="302"/>
            <ac:spMk id="72" creationId="{36E0EB5C-F672-4F4F-A25A-4C1D2076B3B2}"/>
          </ac:spMkLst>
        </pc:spChg>
      </pc:sldChg>
    </pc:docChg>
  </pc:docChgLst>
</pc:chgInfo>
</file>

<file path=ppt/media/image1.tiff>
</file>

<file path=ppt/media/image2.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151360-E3B3-1E4F-8368-093E8B4CED3C}" type="datetimeFigureOut">
              <a:rPr lang="en-US" smtClean="0"/>
              <a:t>9/28/2018</a:t>
            </a:fld>
            <a:endParaRPr lang="en-US"/>
          </a:p>
        </p:txBody>
      </p:sp>
      <p:sp>
        <p:nvSpPr>
          <p:cNvPr id="4" name="Slide Image Placeholder 3"/>
          <p:cNvSpPr>
            <a:spLocks noGrp="1" noRot="1" noChangeAspect="1"/>
          </p:cNvSpPr>
          <p:nvPr>
            <p:ph type="sldImg" idx="2"/>
          </p:nvPr>
        </p:nvSpPr>
        <p:spPr>
          <a:xfrm>
            <a:off x="2236788" y="1143000"/>
            <a:ext cx="23844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1BF36C-B446-8345-AB39-687E5A7B0CE1}" type="slidenum">
              <a:rPr lang="en-US" smtClean="0"/>
              <a:t>‹#›</a:t>
            </a:fld>
            <a:endParaRPr lang="en-US"/>
          </a:p>
        </p:txBody>
      </p:sp>
    </p:spTree>
    <p:extLst>
      <p:ext uri="{BB962C8B-B14F-4D97-AF65-F5344CB8AC3E}">
        <p14:creationId xmlns:p14="http://schemas.microsoft.com/office/powerpoint/2010/main" val="282805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nSpc>
                <a:spcPts val="1450"/>
              </a:lnSpc>
            </a:pPr>
            <a:r>
              <a:rPr lang="en-US" sz="1200" dirty="0">
                <a:solidFill>
                  <a:schemeClr val="bg2">
                    <a:lumMod val="50000"/>
                  </a:schemeClr>
                </a:solidFill>
                <a:latin typeface="Segoe UI Semilight" charset="0"/>
                <a:ea typeface="Segoe UI Semilight" charset="0"/>
                <a:cs typeface="Segoe UI Semilight" charset="0"/>
              </a:rPr>
              <a:t>The formula for a successful digital transformation requires addressing people, process and technology. Adoption Services addresses the people side of change.</a:t>
            </a:r>
          </a:p>
          <a:p>
            <a:pPr lvl="0">
              <a:lnSpc>
                <a:spcPts val="1450"/>
              </a:lnSpc>
            </a:pPr>
            <a:endParaRPr lang="en-US" sz="1200" dirty="0">
              <a:solidFill>
                <a:schemeClr val="bg2">
                  <a:lumMod val="50000"/>
                </a:schemeClr>
              </a:solidFill>
              <a:latin typeface="Segoe UI Semilight" charset="0"/>
              <a:ea typeface="Segoe UI Semilight" charset="0"/>
              <a:cs typeface="Segoe UI Semilight" charset="0"/>
            </a:endParaRPr>
          </a:p>
          <a:p>
            <a:pPr lvl="0">
              <a:lnSpc>
                <a:spcPts val="1450"/>
              </a:lnSpc>
            </a:pPr>
            <a:endParaRPr lang="en-US" sz="1200" dirty="0">
              <a:solidFill>
                <a:schemeClr val="bg2">
                  <a:lumMod val="50000"/>
                </a:schemeClr>
              </a:solidFill>
              <a:latin typeface="Segoe UI Semilight" charset="0"/>
              <a:ea typeface="Segoe UI Semilight" charset="0"/>
              <a:cs typeface="Segoe UI Semilight" charset="0"/>
            </a:endParaRPr>
          </a:p>
          <a:p>
            <a:pPr lvl="0">
              <a:lnSpc>
                <a:spcPts val="1450"/>
              </a:lnSpc>
            </a:pPr>
            <a:endParaRPr lang="en-US" sz="1200" dirty="0">
              <a:solidFill>
                <a:schemeClr val="bg2">
                  <a:lumMod val="50000"/>
                </a:schemeClr>
              </a:solidFill>
              <a:latin typeface="Segoe UI Semilight" charset="0"/>
              <a:ea typeface="Segoe UI Semilight" charset="0"/>
              <a:cs typeface="Segoe UI Semilight" charset="0"/>
            </a:endParaRPr>
          </a:p>
          <a:p>
            <a:pPr lvl="0">
              <a:lnSpc>
                <a:spcPts val="1450"/>
              </a:lnSpc>
            </a:pPr>
            <a:endParaRPr lang="en-US" sz="1200" dirty="0">
              <a:solidFill>
                <a:schemeClr val="bg2">
                  <a:lumMod val="50000"/>
                </a:schemeClr>
              </a:solidFill>
              <a:latin typeface="Segoe UI Semilight" charset="0"/>
              <a:ea typeface="Segoe UI Semilight" charset="0"/>
              <a:cs typeface="Segoe UI Semilight" charset="0"/>
            </a:endParaRPr>
          </a:p>
          <a:p>
            <a:pPr lvl="0">
              <a:lnSpc>
                <a:spcPts val="1450"/>
              </a:lnSpc>
            </a:pPr>
            <a:r>
              <a:rPr lang="en-US" sz="1200" dirty="0">
                <a:solidFill>
                  <a:schemeClr val="bg2">
                    <a:lumMod val="50000"/>
                  </a:schemeClr>
                </a:solidFill>
                <a:latin typeface="Segoe UI Semilight" charset="0"/>
                <a:ea typeface="Segoe UI Semilight" charset="0"/>
                <a:cs typeface="Segoe UI Semilight" charset="0"/>
              </a:rPr>
              <a:t>With deep expertise in our own products and services, we support your lifecycle and are prepared to build for your needs regardless of where you are on the digital journey.</a:t>
            </a:r>
          </a:p>
          <a:p>
            <a:endParaRPr lang="en-US" dirty="0"/>
          </a:p>
        </p:txBody>
      </p:sp>
      <p:sp>
        <p:nvSpPr>
          <p:cNvPr id="4" name="Slide Number Placeholder 3"/>
          <p:cNvSpPr>
            <a:spLocks noGrp="1"/>
          </p:cNvSpPr>
          <p:nvPr>
            <p:ph type="sldNum" sz="quarter" idx="10"/>
          </p:nvPr>
        </p:nvSpPr>
        <p:spPr/>
        <p:txBody>
          <a:bodyPr/>
          <a:lstStyle/>
          <a:p>
            <a:fld id="{991BF36C-B446-8345-AB39-687E5A7B0CE1}" type="slidenum">
              <a:rPr lang="en-US" smtClean="0"/>
              <a:t>1</a:t>
            </a:fld>
            <a:endParaRPr lang="en-US"/>
          </a:p>
        </p:txBody>
      </p:sp>
    </p:spTree>
    <p:extLst>
      <p:ext uri="{BB962C8B-B14F-4D97-AF65-F5344CB8AC3E}">
        <p14:creationId xmlns:p14="http://schemas.microsoft.com/office/powerpoint/2010/main" val="14865859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91BF36C-B446-8345-AB39-687E5A7B0CE1}" type="slidenum">
              <a:rPr lang="en-US" smtClean="0"/>
              <a:t>2</a:t>
            </a:fld>
            <a:endParaRPr lang="en-US"/>
          </a:p>
        </p:txBody>
      </p:sp>
    </p:spTree>
    <p:extLst>
      <p:ext uri="{BB962C8B-B14F-4D97-AF65-F5344CB8AC3E}">
        <p14:creationId xmlns:p14="http://schemas.microsoft.com/office/powerpoint/2010/main" val="2798067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91BF36C-B446-8345-AB39-687E5A7B0CE1}" type="slidenum">
              <a:rPr lang="en-US" smtClean="0"/>
              <a:t>3</a:t>
            </a:fld>
            <a:endParaRPr lang="en-US"/>
          </a:p>
        </p:txBody>
      </p:sp>
    </p:spTree>
    <p:extLst>
      <p:ext uri="{BB962C8B-B14F-4D97-AF65-F5344CB8AC3E}">
        <p14:creationId xmlns:p14="http://schemas.microsoft.com/office/powerpoint/2010/main" val="3696257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1550" y="1646133"/>
            <a:ext cx="5829300" cy="3501813"/>
          </a:xfrm>
        </p:spPr>
        <p:txBody>
          <a:bodyPr anchor="b"/>
          <a:lstStyle>
            <a:lvl1pPr algn="ctr">
              <a:defRPr sz="8800"/>
            </a:lvl1pPr>
          </a:lstStyle>
          <a:p>
            <a:r>
              <a:rPr lang="en-US"/>
              <a:t>Click to edit Master title style</a:t>
            </a:r>
          </a:p>
        </p:txBody>
      </p:sp>
      <p:sp>
        <p:nvSpPr>
          <p:cNvPr id="3" name="Subtitle 2"/>
          <p:cNvSpPr>
            <a:spLocks noGrp="1"/>
          </p:cNvSpPr>
          <p:nvPr>
            <p:ph type="subTitle" idx="1"/>
          </p:nvPr>
        </p:nvSpPr>
        <p:spPr>
          <a:xfrm>
            <a:off x="971550" y="5282989"/>
            <a:ext cx="5829300" cy="2428451"/>
          </a:xfrm>
        </p:spPr>
        <p:txBody>
          <a:bodyPr/>
          <a:lstStyle>
            <a:lvl1pPr marL="0" indent="0" algn="ctr">
              <a:buNone/>
              <a:defRPr sz="3520"/>
            </a:lvl1pPr>
            <a:lvl2pPr marL="670575" indent="0" algn="ctr">
              <a:buNone/>
              <a:defRPr sz="2933"/>
            </a:lvl2pPr>
            <a:lvl3pPr marL="1341150" indent="0" algn="ctr">
              <a:buNone/>
              <a:defRPr sz="2640"/>
            </a:lvl3pPr>
            <a:lvl4pPr marL="2011726" indent="0" algn="ctr">
              <a:buNone/>
              <a:defRPr sz="2347"/>
            </a:lvl4pPr>
            <a:lvl5pPr marL="2682301" indent="0" algn="ctr">
              <a:buNone/>
              <a:defRPr sz="2347"/>
            </a:lvl5pPr>
            <a:lvl6pPr marL="3352876" indent="0" algn="ctr">
              <a:buNone/>
              <a:defRPr sz="2347"/>
            </a:lvl6pPr>
            <a:lvl7pPr marL="4023451" indent="0" algn="ctr">
              <a:buNone/>
              <a:defRPr sz="2347"/>
            </a:lvl7pPr>
            <a:lvl8pPr marL="4694027" indent="0" algn="ctr">
              <a:buNone/>
              <a:defRPr sz="2347"/>
            </a:lvl8pPr>
            <a:lvl9pPr marL="5364602" indent="0" algn="ctr">
              <a:buNone/>
              <a:defRPr sz="2347"/>
            </a:lvl9pPr>
          </a:lstStyle>
          <a:p>
            <a:r>
              <a:rPr lang="en-US"/>
              <a:t>Click to edit Master subtitle style</a:t>
            </a:r>
          </a:p>
        </p:txBody>
      </p:sp>
      <p:sp>
        <p:nvSpPr>
          <p:cNvPr id="4" name="Date Placeholder 3"/>
          <p:cNvSpPr>
            <a:spLocks noGrp="1"/>
          </p:cNvSpPr>
          <p:nvPr>
            <p:ph type="dt" sz="half" idx="10"/>
          </p:nvPr>
        </p:nvSpPr>
        <p:spPr/>
        <p:txBody>
          <a:bodyPr/>
          <a:lstStyle/>
          <a:p>
            <a:fld id="{AD9A4575-407D-4697-89B3-37C51816B300}" type="datetime1">
              <a:rPr lang="en-US" smtClean="0"/>
              <a:t>9/28/2018</a:t>
            </a:fld>
            <a:endParaRPr lang="en-US" dirty="0"/>
          </a:p>
        </p:txBody>
      </p:sp>
      <p:sp>
        <p:nvSpPr>
          <p:cNvPr id="5" name="Footer Placeholder 4"/>
          <p:cNvSpPr>
            <a:spLocks noGrp="1"/>
          </p:cNvSpPr>
          <p:nvPr>
            <p:ph type="ftr" sz="quarter" idx="11"/>
          </p:nvPr>
        </p:nvSpPr>
        <p:spPr/>
        <p:txBody>
          <a:bodyPr/>
          <a:lstStyle/>
          <a:p>
            <a:r>
              <a:rPr lang="en-US"/>
              <a:t>2018 © Microsoft Corporation. All rights reserved. </a:t>
            </a:r>
            <a:endParaRPr lang="en-US" dirty="0"/>
          </a:p>
        </p:txBody>
      </p:sp>
      <p:sp>
        <p:nvSpPr>
          <p:cNvPr id="6" name="Slide Number Placeholder 5"/>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46727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5929F7-AF3C-4FD2-BD0B-B09C94E3B0C6}" type="datetime1">
              <a:rPr lang="en-US" smtClean="0"/>
              <a:t>9/28/2018</a:t>
            </a:fld>
            <a:endParaRPr lang="en-US" dirty="0"/>
          </a:p>
        </p:txBody>
      </p:sp>
      <p:sp>
        <p:nvSpPr>
          <p:cNvPr id="5" name="Footer Placeholder 4"/>
          <p:cNvSpPr>
            <a:spLocks noGrp="1"/>
          </p:cNvSpPr>
          <p:nvPr>
            <p:ph type="ftr" sz="quarter" idx="11"/>
          </p:nvPr>
        </p:nvSpPr>
        <p:spPr/>
        <p:txBody>
          <a:bodyPr/>
          <a:lstStyle/>
          <a:p>
            <a:r>
              <a:rPr lang="en-US"/>
              <a:t>2018 © Microsoft Corporation. All rights reserved. </a:t>
            </a:r>
            <a:endParaRPr lang="en-US" dirty="0"/>
          </a:p>
        </p:txBody>
      </p:sp>
      <p:sp>
        <p:nvSpPr>
          <p:cNvPr id="6" name="Slide Number Placeholder 5"/>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1109344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546158" y="784650"/>
            <a:ext cx="1067693" cy="125031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1055" y="784650"/>
            <a:ext cx="3107948" cy="125031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6873C0-D6E5-42DB-AC39-97C2373DA524}" type="datetime1">
              <a:rPr lang="en-US" smtClean="0"/>
              <a:t>9/28/2018</a:t>
            </a:fld>
            <a:endParaRPr lang="en-US" dirty="0"/>
          </a:p>
        </p:txBody>
      </p:sp>
      <p:sp>
        <p:nvSpPr>
          <p:cNvPr id="5" name="Footer Placeholder 4"/>
          <p:cNvSpPr>
            <a:spLocks noGrp="1"/>
          </p:cNvSpPr>
          <p:nvPr>
            <p:ph type="ftr" sz="quarter" idx="11"/>
          </p:nvPr>
        </p:nvSpPr>
        <p:spPr/>
        <p:txBody>
          <a:bodyPr/>
          <a:lstStyle/>
          <a:p>
            <a:r>
              <a:rPr lang="en-US"/>
              <a:t>2018 © Microsoft Corporation. All rights reserved. </a:t>
            </a:r>
            <a:endParaRPr lang="en-US" dirty="0"/>
          </a:p>
        </p:txBody>
      </p:sp>
      <p:sp>
        <p:nvSpPr>
          <p:cNvPr id="6" name="Slide Number Placeholder 5"/>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297332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FDE589-0E79-49BB-BD32-0DC2CA077828}" type="datetime1">
              <a:rPr lang="en-US" smtClean="0"/>
              <a:t>9/28/2018</a:t>
            </a:fld>
            <a:endParaRPr lang="en-US" dirty="0"/>
          </a:p>
        </p:txBody>
      </p:sp>
      <p:sp>
        <p:nvSpPr>
          <p:cNvPr id="5" name="Footer Placeholder 4"/>
          <p:cNvSpPr>
            <a:spLocks noGrp="1"/>
          </p:cNvSpPr>
          <p:nvPr>
            <p:ph type="ftr" sz="quarter" idx="11"/>
          </p:nvPr>
        </p:nvSpPr>
        <p:spPr/>
        <p:txBody>
          <a:bodyPr/>
          <a:lstStyle/>
          <a:p>
            <a:r>
              <a:rPr lang="en-US"/>
              <a:t>2018 © Microsoft Corporation. All rights reserved. </a:t>
            </a:r>
            <a:endParaRPr lang="en-US" dirty="0"/>
          </a:p>
        </p:txBody>
      </p:sp>
      <p:sp>
        <p:nvSpPr>
          <p:cNvPr id="6" name="Slide Number Placeholder 5"/>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4" y="2507617"/>
            <a:ext cx="6703695" cy="4184014"/>
          </a:xfrm>
        </p:spPr>
        <p:txBody>
          <a:bodyPr anchor="b"/>
          <a:lstStyle>
            <a:lvl1pPr>
              <a:defRPr sz="8800"/>
            </a:lvl1pPr>
          </a:lstStyle>
          <a:p>
            <a:r>
              <a:rPr lang="en-US"/>
              <a:t>Click to edit Master title style</a:t>
            </a:r>
          </a:p>
        </p:txBody>
      </p:sp>
      <p:sp>
        <p:nvSpPr>
          <p:cNvPr id="3" name="Text Placeholder 2"/>
          <p:cNvSpPr>
            <a:spLocks noGrp="1"/>
          </p:cNvSpPr>
          <p:nvPr>
            <p:ph type="body" idx="1"/>
          </p:nvPr>
        </p:nvSpPr>
        <p:spPr>
          <a:xfrm>
            <a:off x="530304" y="6731213"/>
            <a:ext cx="6703695" cy="2200274"/>
          </a:xfrm>
        </p:spPr>
        <p:txBody>
          <a:bodyPr/>
          <a:lstStyle>
            <a:lvl1pPr marL="0" indent="0">
              <a:buNone/>
              <a:defRPr sz="3520">
                <a:solidFill>
                  <a:schemeClr val="tx1">
                    <a:tint val="75000"/>
                  </a:schemeClr>
                </a:solidFill>
              </a:defRPr>
            </a:lvl1pPr>
            <a:lvl2pPr marL="670575" indent="0">
              <a:buNone/>
              <a:defRPr sz="2933">
                <a:solidFill>
                  <a:schemeClr val="tx1">
                    <a:tint val="75000"/>
                  </a:schemeClr>
                </a:solidFill>
              </a:defRPr>
            </a:lvl2pPr>
            <a:lvl3pPr marL="1341150" indent="0">
              <a:buNone/>
              <a:defRPr sz="2640">
                <a:solidFill>
                  <a:schemeClr val="tx1">
                    <a:tint val="75000"/>
                  </a:schemeClr>
                </a:solidFill>
              </a:defRPr>
            </a:lvl3pPr>
            <a:lvl4pPr marL="2011726" indent="0">
              <a:buNone/>
              <a:defRPr sz="2347">
                <a:solidFill>
                  <a:schemeClr val="tx1">
                    <a:tint val="75000"/>
                  </a:schemeClr>
                </a:solidFill>
              </a:defRPr>
            </a:lvl4pPr>
            <a:lvl5pPr marL="2682301" indent="0">
              <a:buNone/>
              <a:defRPr sz="2347">
                <a:solidFill>
                  <a:schemeClr val="tx1">
                    <a:tint val="75000"/>
                  </a:schemeClr>
                </a:solidFill>
              </a:defRPr>
            </a:lvl5pPr>
            <a:lvl6pPr marL="3352876" indent="0">
              <a:buNone/>
              <a:defRPr sz="2347">
                <a:solidFill>
                  <a:schemeClr val="tx1">
                    <a:tint val="75000"/>
                  </a:schemeClr>
                </a:solidFill>
              </a:defRPr>
            </a:lvl6pPr>
            <a:lvl7pPr marL="4023451" indent="0">
              <a:buNone/>
              <a:defRPr sz="2347">
                <a:solidFill>
                  <a:schemeClr val="tx1">
                    <a:tint val="75000"/>
                  </a:schemeClr>
                </a:solidFill>
              </a:defRPr>
            </a:lvl7pPr>
            <a:lvl8pPr marL="4694027" indent="0">
              <a:buNone/>
              <a:defRPr sz="2347">
                <a:solidFill>
                  <a:schemeClr val="tx1">
                    <a:tint val="75000"/>
                  </a:schemeClr>
                </a:solidFill>
              </a:defRPr>
            </a:lvl8pPr>
            <a:lvl9pPr marL="5364602" indent="0">
              <a:buNone/>
              <a:defRPr sz="234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E8E8D0E-92E4-4890-B712-C50685B88664}" type="datetime1">
              <a:rPr lang="en-US" smtClean="0"/>
              <a:t>9/28/2018</a:t>
            </a:fld>
            <a:endParaRPr lang="en-US" dirty="0"/>
          </a:p>
        </p:txBody>
      </p:sp>
      <p:sp>
        <p:nvSpPr>
          <p:cNvPr id="5" name="Footer Placeholder 4"/>
          <p:cNvSpPr>
            <a:spLocks noGrp="1"/>
          </p:cNvSpPr>
          <p:nvPr>
            <p:ph type="ftr" sz="quarter" idx="11"/>
          </p:nvPr>
        </p:nvSpPr>
        <p:spPr/>
        <p:txBody>
          <a:bodyPr/>
          <a:lstStyle/>
          <a:p>
            <a:r>
              <a:rPr lang="en-US"/>
              <a:t>2018 © Microsoft Corporation. All rights reserved. </a:t>
            </a:r>
            <a:endParaRPr lang="en-US" dirty="0"/>
          </a:p>
        </p:txBody>
      </p:sp>
      <p:sp>
        <p:nvSpPr>
          <p:cNvPr id="6" name="Slide Number Placeholder 5"/>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999890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1055" y="3927899"/>
            <a:ext cx="2087820" cy="9359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526030" y="3927899"/>
            <a:ext cx="2087821" cy="93599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FA61F23-4561-4254-87FF-C8CA8B5F827F}" type="datetime1">
              <a:rPr lang="en-US" smtClean="0"/>
              <a:t>9/28/2018</a:t>
            </a:fld>
            <a:endParaRPr lang="en-US" dirty="0"/>
          </a:p>
        </p:txBody>
      </p:sp>
      <p:sp>
        <p:nvSpPr>
          <p:cNvPr id="6" name="Footer Placeholder 5"/>
          <p:cNvSpPr>
            <a:spLocks noGrp="1"/>
          </p:cNvSpPr>
          <p:nvPr>
            <p:ph type="ftr" sz="quarter" idx="11"/>
          </p:nvPr>
        </p:nvSpPr>
        <p:spPr/>
        <p:txBody>
          <a:bodyPr/>
          <a:lstStyle/>
          <a:p>
            <a:r>
              <a:rPr lang="en-US"/>
              <a:t>2018 © Microsoft Corporation. All rights reserved. </a:t>
            </a:r>
            <a:endParaRPr lang="en-US" dirty="0"/>
          </a:p>
        </p:txBody>
      </p:sp>
      <p:sp>
        <p:nvSpPr>
          <p:cNvPr id="7" name="Slide Number Placeholder 6"/>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1107843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7"/>
            <a:ext cx="6703695" cy="1944159"/>
          </a:xfrm>
        </p:spPr>
        <p:txBody>
          <a:bodyPr/>
          <a:lstStyle/>
          <a:p>
            <a:r>
              <a:rPr lang="en-US"/>
              <a:t>Click to edit Master title style</a:t>
            </a:r>
          </a:p>
        </p:txBody>
      </p:sp>
      <p:sp>
        <p:nvSpPr>
          <p:cNvPr id="3" name="Text Placeholder 2"/>
          <p:cNvSpPr>
            <a:spLocks noGrp="1"/>
          </p:cNvSpPr>
          <p:nvPr>
            <p:ph type="body" idx="1"/>
          </p:nvPr>
        </p:nvSpPr>
        <p:spPr>
          <a:xfrm>
            <a:off x="535365" y="2465706"/>
            <a:ext cx="3288089" cy="1208404"/>
          </a:xfrm>
        </p:spPr>
        <p:txBody>
          <a:bodyPr anchor="b"/>
          <a:lstStyle>
            <a:lvl1pPr marL="0" indent="0">
              <a:buNone/>
              <a:defRPr sz="3520" b="1"/>
            </a:lvl1pPr>
            <a:lvl2pPr marL="670575" indent="0">
              <a:buNone/>
              <a:defRPr sz="2933" b="1"/>
            </a:lvl2pPr>
            <a:lvl3pPr marL="1341150" indent="0">
              <a:buNone/>
              <a:defRPr sz="2640" b="1"/>
            </a:lvl3pPr>
            <a:lvl4pPr marL="2011726" indent="0">
              <a:buNone/>
              <a:defRPr sz="2347" b="1"/>
            </a:lvl4pPr>
            <a:lvl5pPr marL="2682301" indent="0">
              <a:buNone/>
              <a:defRPr sz="2347" b="1"/>
            </a:lvl5pPr>
            <a:lvl6pPr marL="3352876" indent="0">
              <a:buNone/>
              <a:defRPr sz="2347" b="1"/>
            </a:lvl6pPr>
            <a:lvl7pPr marL="4023451" indent="0">
              <a:buNone/>
              <a:defRPr sz="2347" b="1"/>
            </a:lvl7pPr>
            <a:lvl8pPr marL="4694027" indent="0">
              <a:buNone/>
              <a:defRPr sz="2347" b="1"/>
            </a:lvl8pPr>
            <a:lvl9pPr marL="5364602" indent="0">
              <a:buNone/>
              <a:defRPr sz="2347" b="1"/>
            </a:lvl9pPr>
          </a:lstStyle>
          <a:p>
            <a:pPr lvl="0"/>
            <a:r>
              <a:rPr lang="en-US"/>
              <a:t>Edit Master text styles</a:t>
            </a:r>
          </a:p>
        </p:txBody>
      </p:sp>
      <p:sp>
        <p:nvSpPr>
          <p:cNvPr id="4" name="Content Placeholder 3"/>
          <p:cNvSpPr>
            <a:spLocks noGrp="1"/>
          </p:cNvSpPr>
          <p:nvPr>
            <p:ph sz="half" idx="2"/>
          </p:nvPr>
        </p:nvSpPr>
        <p:spPr>
          <a:xfrm>
            <a:off x="535365" y="3674110"/>
            <a:ext cx="3288089" cy="5404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3520" b="1"/>
            </a:lvl1pPr>
            <a:lvl2pPr marL="670575" indent="0">
              <a:buNone/>
              <a:defRPr sz="2933" b="1"/>
            </a:lvl2pPr>
            <a:lvl3pPr marL="1341150" indent="0">
              <a:buNone/>
              <a:defRPr sz="2640" b="1"/>
            </a:lvl3pPr>
            <a:lvl4pPr marL="2011726" indent="0">
              <a:buNone/>
              <a:defRPr sz="2347" b="1"/>
            </a:lvl4pPr>
            <a:lvl5pPr marL="2682301" indent="0">
              <a:buNone/>
              <a:defRPr sz="2347" b="1"/>
            </a:lvl5pPr>
            <a:lvl6pPr marL="3352876" indent="0">
              <a:buNone/>
              <a:defRPr sz="2347" b="1"/>
            </a:lvl6pPr>
            <a:lvl7pPr marL="4023451" indent="0">
              <a:buNone/>
              <a:defRPr sz="2347" b="1"/>
            </a:lvl7pPr>
            <a:lvl8pPr marL="4694027" indent="0">
              <a:buNone/>
              <a:defRPr sz="2347" b="1"/>
            </a:lvl8pPr>
            <a:lvl9pPr marL="5364602" indent="0">
              <a:buNone/>
              <a:defRPr sz="2347" b="1"/>
            </a:lvl9pPr>
          </a:lstStyle>
          <a:p>
            <a:pPr lvl="0"/>
            <a:r>
              <a:rPr lang="en-US"/>
              <a:t>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F066B5D-DC5E-412E-BB26-C8913726E015}" type="datetime1">
              <a:rPr lang="en-US" smtClean="0"/>
              <a:t>9/28/2018</a:t>
            </a:fld>
            <a:endParaRPr lang="en-US" dirty="0"/>
          </a:p>
        </p:txBody>
      </p:sp>
      <p:sp>
        <p:nvSpPr>
          <p:cNvPr id="8" name="Footer Placeholder 7"/>
          <p:cNvSpPr>
            <a:spLocks noGrp="1"/>
          </p:cNvSpPr>
          <p:nvPr>
            <p:ph type="ftr" sz="quarter" idx="11"/>
          </p:nvPr>
        </p:nvSpPr>
        <p:spPr/>
        <p:txBody>
          <a:bodyPr/>
          <a:lstStyle/>
          <a:p>
            <a:r>
              <a:rPr lang="en-US"/>
              <a:t>2018 © Microsoft Corporation. All rights reserved. </a:t>
            </a:r>
            <a:endParaRPr lang="en-US" dirty="0"/>
          </a:p>
        </p:txBody>
      </p:sp>
      <p:sp>
        <p:nvSpPr>
          <p:cNvPr id="9" name="Slide Number Placeholder 8"/>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84672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F891651-1777-4874-A3C2-2DFA64CDC846}" type="datetime1">
              <a:rPr lang="en-US" smtClean="0"/>
              <a:t>9/28/2018</a:t>
            </a:fld>
            <a:endParaRPr lang="en-US" dirty="0"/>
          </a:p>
        </p:txBody>
      </p:sp>
      <p:sp>
        <p:nvSpPr>
          <p:cNvPr id="4" name="Footer Placeholder 3"/>
          <p:cNvSpPr>
            <a:spLocks noGrp="1"/>
          </p:cNvSpPr>
          <p:nvPr>
            <p:ph type="ftr" sz="quarter" idx="11"/>
          </p:nvPr>
        </p:nvSpPr>
        <p:spPr/>
        <p:txBody>
          <a:bodyPr/>
          <a:lstStyle/>
          <a:p>
            <a:r>
              <a:rPr lang="en-US"/>
              <a:t>2018 © Microsoft Corporation. All rights reserved. </a:t>
            </a:r>
            <a:endParaRPr lang="en-US" dirty="0"/>
          </a:p>
        </p:txBody>
      </p:sp>
      <p:sp>
        <p:nvSpPr>
          <p:cNvPr id="5" name="Slide Number Placeholder 4"/>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1602680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E25D04-85C2-4E80-AC2F-41CA50A7338D}" type="datetime1">
              <a:rPr lang="en-US" smtClean="0"/>
              <a:t>9/28/2018</a:t>
            </a:fld>
            <a:endParaRPr lang="en-US" dirty="0"/>
          </a:p>
        </p:txBody>
      </p:sp>
      <p:sp>
        <p:nvSpPr>
          <p:cNvPr id="3" name="Footer Placeholder 2"/>
          <p:cNvSpPr>
            <a:spLocks noGrp="1"/>
          </p:cNvSpPr>
          <p:nvPr>
            <p:ph type="ftr" sz="quarter" idx="11"/>
          </p:nvPr>
        </p:nvSpPr>
        <p:spPr/>
        <p:txBody>
          <a:bodyPr/>
          <a:lstStyle/>
          <a:p>
            <a:r>
              <a:rPr lang="en-US"/>
              <a:t>2018 © Microsoft Corporation. All rights reserved. </a:t>
            </a:r>
            <a:endParaRPr lang="en-US" dirty="0"/>
          </a:p>
        </p:txBody>
      </p:sp>
      <p:sp>
        <p:nvSpPr>
          <p:cNvPr id="4" name="Slide Number Placeholder 3"/>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368754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4693"/>
            </a:lvl1pPr>
          </a:lstStyle>
          <a:p>
            <a:r>
              <a:rPr lang="en-US"/>
              <a:t>Click to edit Master title style</a:t>
            </a:r>
          </a:p>
        </p:txBody>
      </p:sp>
      <p:sp>
        <p:nvSpPr>
          <p:cNvPr id="3" name="Content Placeholder 2"/>
          <p:cNvSpPr>
            <a:spLocks noGrp="1"/>
          </p:cNvSpPr>
          <p:nvPr>
            <p:ph idx="1"/>
          </p:nvPr>
        </p:nvSpPr>
        <p:spPr>
          <a:xfrm>
            <a:off x="3304282" y="1448224"/>
            <a:ext cx="3934778" cy="7147983"/>
          </a:xfrm>
        </p:spPr>
        <p:txBody>
          <a:bodyPr/>
          <a:lstStyle>
            <a:lvl1pPr>
              <a:defRPr sz="4693"/>
            </a:lvl1pPr>
            <a:lvl2pPr>
              <a:defRPr sz="4107"/>
            </a:lvl2pPr>
            <a:lvl3pPr>
              <a:defRPr sz="3520"/>
            </a:lvl3pPr>
            <a:lvl4pPr>
              <a:defRPr sz="2933"/>
            </a:lvl4pPr>
            <a:lvl5pPr>
              <a:defRPr sz="2933"/>
            </a:lvl5pPr>
            <a:lvl6pPr>
              <a:defRPr sz="2933"/>
            </a:lvl6pPr>
            <a:lvl7pPr>
              <a:defRPr sz="2933"/>
            </a:lvl7pPr>
            <a:lvl8pPr>
              <a:defRPr sz="2933"/>
            </a:lvl8pPr>
            <a:lvl9pPr>
              <a:defRPr sz="29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35365" y="3017520"/>
            <a:ext cx="2506801" cy="5590329"/>
          </a:xfrm>
        </p:spPr>
        <p:txBody>
          <a:bodyPr/>
          <a:lstStyle>
            <a:lvl1pPr marL="0" indent="0">
              <a:buNone/>
              <a:defRPr sz="2347"/>
            </a:lvl1pPr>
            <a:lvl2pPr marL="670575" indent="0">
              <a:buNone/>
              <a:defRPr sz="2053"/>
            </a:lvl2pPr>
            <a:lvl3pPr marL="1341150" indent="0">
              <a:buNone/>
              <a:defRPr sz="1760"/>
            </a:lvl3pPr>
            <a:lvl4pPr marL="2011726" indent="0">
              <a:buNone/>
              <a:defRPr sz="1467"/>
            </a:lvl4pPr>
            <a:lvl5pPr marL="2682301" indent="0">
              <a:buNone/>
              <a:defRPr sz="1467"/>
            </a:lvl5pPr>
            <a:lvl6pPr marL="3352876" indent="0">
              <a:buNone/>
              <a:defRPr sz="1467"/>
            </a:lvl6pPr>
            <a:lvl7pPr marL="4023451" indent="0">
              <a:buNone/>
              <a:defRPr sz="1467"/>
            </a:lvl7pPr>
            <a:lvl8pPr marL="4694027" indent="0">
              <a:buNone/>
              <a:defRPr sz="1467"/>
            </a:lvl8pPr>
            <a:lvl9pPr marL="5364602" indent="0">
              <a:buNone/>
              <a:defRPr sz="1467"/>
            </a:lvl9pPr>
          </a:lstStyle>
          <a:p>
            <a:pPr lvl="0"/>
            <a:r>
              <a:rPr lang="en-US"/>
              <a:t>Edit Master text styles</a:t>
            </a:r>
          </a:p>
        </p:txBody>
      </p:sp>
      <p:sp>
        <p:nvSpPr>
          <p:cNvPr id="5" name="Date Placeholder 4"/>
          <p:cNvSpPr>
            <a:spLocks noGrp="1"/>
          </p:cNvSpPr>
          <p:nvPr>
            <p:ph type="dt" sz="half" idx="10"/>
          </p:nvPr>
        </p:nvSpPr>
        <p:spPr/>
        <p:txBody>
          <a:bodyPr/>
          <a:lstStyle/>
          <a:p>
            <a:fld id="{32CAA03B-A9D8-4C82-9E7A-D647C1258E11}" type="datetime1">
              <a:rPr lang="en-US" smtClean="0"/>
              <a:t>9/28/2018</a:t>
            </a:fld>
            <a:endParaRPr lang="en-US" dirty="0"/>
          </a:p>
        </p:txBody>
      </p:sp>
      <p:sp>
        <p:nvSpPr>
          <p:cNvPr id="6" name="Footer Placeholder 5"/>
          <p:cNvSpPr>
            <a:spLocks noGrp="1"/>
          </p:cNvSpPr>
          <p:nvPr>
            <p:ph type="ftr" sz="quarter" idx="11"/>
          </p:nvPr>
        </p:nvSpPr>
        <p:spPr/>
        <p:txBody>
          <a:bodyPr/>
          <a:lstStyle/>
          <a:p>
            <a:r>
              <a:rPr lang="en-US"/>
              <a:t>2018 © Microsoft Corporation. All rights reserved. </a:t>
            </a:r>
            <a:endParaRPr lang="en-US" dirty="0"/>
          </a:p>
        </p:txBody>
      </p:sp>
      <p:sp>
        <p:nvSpPr>
          <p:cNvPr id="7" name="Slide Number Placeholder 6"/>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11529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4693"/>
            </a:lvl1pPr>
          </a:lstStyle>
          <a:p>
            <a:r>
              <a:rPr lang="en-US"/>
              <a:t>Click to edit Master title style</a:t>
            </a:r>
          </a:p>
        </p:txBody>
      </p:sp>
      <p:sp>
        <p:nvSpPr>
          <p:cNvPr id="3" name="Picture Placeholder 2"/>
          <p:cNvSpPr>
            <a:spLocks noGrp="1"/>
          </p:cNvSpPr>
          <p:nvPr>
            <p:ph type="pic" idx="1"/>
          </p:nvPr>
        </p:nvSpPr>
        <p:spPr>
          <a:xfrm>
            <a:off x="3304282" y="1448224"/>
            <a:ext cx="3934778" cy="7147983"/>
          </a:xfrm>
        </p:spPr>
        <p:txBody>
          <a:bodyPr/>
          <a:lstStyle>
            <a:lvl1pPr marL="0" indent="0">
              <a:buNone/>
              <a:defRPr sz="4693"/>
            </a:lvl1pPr>
            <a:lvl2pPr marL="670575" indent="0">
              <a:buNone/>
              <a:defRPr sz="4107"/>
            </a:lvl2pPr>
            <a:lvl3pPr marL="1341150" indent="0">
              <a:buNone/>
              <a:defRPr sz="3520"/>
            </a:lvl3pPr>
            <a:lvl4pPr marL="2011726" indent="0">
              <a:buNone/>
              <a:defRPr sz="2933"/>
            </a:lvl4pPr>
            <a:lvl5pPr marL="2682301" indent="0">
              <a:buNone/>
              <a:defRPr sz="2933"/>
            </a:lvl5pPr>
            <a:lvl6pPr marL="3352876" indent="0">
              <a:buNone/>
              <a:defRPr sz="2933"/>
            </a:lvl6pPr>
            <a:lvl7pPr marL="4023451" indent="0">
              <a:buNone/>
              <a:defRPr sz="2933"/>
            </a:lvl7pPr>
            <a:lvl8pPr marL="4694027" indent="0">
              <a:buNone/>
              <a:defRPr sz="2933"/>
            </a:lvl8pPr>
            <a:lvl9pPr marL="5364602" indent="0">
              <a:buNone/>
              <a:defRPr sz="2933"/>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2347"/>
            </a:lvl1pPr>
            <a:lvl2pPr marL="670575" indent="0">
              <a:buNone/>
              <a:defRPr sz="2053"/>
            </a:lvl2pPr>
            <a:lvl3pPr marL="1341150" indent="0">
              <a:buNone/>
              <a:defRPr sz="1760"/>
            </a:lvl3pPr>
            <a:lvl4pPr marL="2011726" indent="0">
              <a:buNone/>
              <a:defRPr sz="1467"/>
            </a:lvl4pPr>
            <a:lvl5pPr marL="2682301" indent="0">
              <a:buNone/>
              <a:defRPr sz="1467"/>
            </a:lvl5pPr>
            <a:lvl6pPr marL="3352876" indent="0">
              <a:buNone/>
              <a:defRPr sz="1467"/>
            </a:lvl6pPr>
            <a:lvl7pPr marL="4023451" indent="0">
              <a:buNone/>
              <a:defRPr sz="1467"/>
            </a:lvl7pPr>
            <a:lvl8pPr marL="4694027" indent="0">
              <a:buNone/>
              <a:defRPr sz="1467"/>
            </a:lvl8pPr>
            <a:lvl9pPr marL="5364602" indent="0">
              <a:buNone/>
              <a:defRPr sz="1467"/>
            </a:lvl9pPr>
          </a:lstStyle>
          <a:p>
            <a:pPr lvl="0"/>
            <a:r>
              <a:rPr lang="en-US"/>
              <a:t>Edit Master text styles</a:t>
            </a:r>
          </a:p>
        </p:txBody>
      </p:sp>
      <p:sp>
        <p:nvSpPr>
          <p:cNvPr id="5" name="Date Placeholder 4"/>
          <p:cNvSpPr>
            <a:spLocks noGrp="1"/>
          </p:cNvSpPr>
          <p:nvPr>
            <p:ph type="dt" sz="half" idx="10"/>
          </p:nvPr>
        </p:nvSpPr>
        <p:spPr/>
        <p:txBody>
          <a:bodyPr/>
          <a:lstStyle/>
          <a:p>
            <a:fld id="{36A6A57E-F663-402B-9CA6-CBC3CB5B1D8B}" type="datetime1">
              <a:rPr lang="en-US" smtClean="0"/>
              <a:t>9/28/2018</a:t>
            </a:fld>
            <a:endParaRPr lang="en-US" dirty="0"/>
          </a:p>
        </p:txBody>
      </p:sp>
      <p:sp>
        <p:nvSpPr>
          <p:cNvPr id="6" name="Footer Placeholder 5"/>
          <p:cNvSpPr>
            <a:spLocks noGrp="1"/>
          </p:cNvSpPr>
          <p:nvPr>
            <p:ph type="ftr" sz="quarter" idx="11"/>
          </p:nvPr>
        </p:nvSpPr>
        <p:spPr/>
        <p:txBody>
          <a:bodyPr/>
          <a:lstStyle/>
          <a:p>
            <a:r>
              <a:rPr lang="en-US"/>
              <a:t>2018 © Microsoft Corporation. All rights reserved. </a:t>
            </a:r>
            <a:endParaRPr lang="en-US" dirty="0"/>
          </a:p>
        </p:txBody>
      </p:sp>
      <p:sp>
        <p:nvSpPr>
          <p:cNvPr id="7" name="Slide Number Placeholder 6"/>
          <p:cNvSpPr>
            <a:spLocks noGrp="1"/>
          </p:cNvSpPr>
          <p:nvPr>
            <p:ph type="sldNum" sz="quarter" idx="12"/>
          </p:nvPr>
        </p:nvSpPr>
        <p:spPr/>
        <p:txBody>
          <a:bodyPr/>
          <a:lstStyle/>
          <a:p>
            <a:fld id="{22FF2303-7336-0248-8805-6C12C15DDEDC}" type="slidenum">
              <a:rPr lang="en-US" smtClean="0"/>
              <a:t>‹#›</a:t>
            </a:fld>
            <a:endParaRPr lang="en-US" dirty="0"/>
          </a:p>
        </p:txBody>
      </p:sp>
    </p:spTree>
    <p:extLst>
      <p:ext uri="{BB962C8B-B14F-4D97-AF65-F5344CB8AC3E}">
        <p14:creationId xmlns:p14="http://schemas.microsoft.com/office/powerpoint/2010/main" val="509753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7"/>
            <a:ext cx="6703695" cy="194415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34353" y="9322647"/>
            <a:ext cx="1748790" cy="535517"/>
          </a:xfrm>
          <a:prstGeom prst="rect">
            <a:avLst/>
          </a:prstGeom>
        </p:spPr>
        <p:txBody>
          <a:bodyPr vert="horz" lIns="91440" tIns="45720" rIns="91440" bIns="45720" rtlCol="0" anchor="ctr"/>
          <a:lstStyle>
            <a:lvl1pPr algn="l">
              <a:defRPr sz="1760">
                <a:solidFill>
                  <a:schemeClr val="tx1">
                    <a:tint val="75000"/>
                  </a:schemeClr>
                </a:solidFill>
              </a:defRPr>
            </a:lvl1pPr>
          </a:lstStyle>
          <a:p>
            <a:fld id="{B57A1359-C943-4FBE-821E-29F9339B571C}" type="datetime1">
              <a:rPr lang="en-US" smtClean="0"/>
              <a:t>9/28/2018</a:t>
            </a:fld>
            <a:endParaRPr lang="en-US" dirty="0"/>
          </a:p>
        </p:txBody>
      </p:sp>
      <p:sp>
        <p:nvSpPr>
          <p:cNvPr id="5" name="Footer Placeholder 4"/>
          <p:cNvSpPr>
            <a:spLocks noGrp="1"/>
          </p:cNvSpPr>
          <p:nvPr>
            <p:ph type="ftr" sz="quarter" idx="3"/>
          </p:nvPr>
        </p:nvSpPr>
        <p:spPr>
          <a:xfrm>
            <a:off x="2574608" y="9322647"/>
            <a:ext cx="2623185" cy="535517"/>
          </a:xfrm>
          <a:prstGeom prst="rect">
            <a:avLst/>
          </a:prstGeom>
        </p:spPr>
        <p:txBody>
          <a:bodyPr vert="horz" lIns="91440" tIns="45720" rIns="91440" bIns="45720" rtlCol="0" anchor="ctr"/>
          <a:lstStyle>
            <a:lvl1pPr algn="ctr">
              <a:defRPr sz="1760">
                <a:solidFill>
                  <a:schemeClr val="tx1">
                    <a:tint val="75000"/>
                  </a:schemeClr>
                </a:solidFill>
              </a:defRPr>
            </a:lvl1pPr>
          </a:lstStyle>
          <a:p>
            <a:r>
              <a:rPr lang="en-US"/>
              <a:t>2018 © Microsoft Corporation. All rights reserved. </a:t>
            </a:r>
            <a:endParaRPr lang="en-US" dirty="0"/>
          </a:p>
        </p:txBody>
      </p:sp>
      <p:sp>
        <p:nvSpPr>
          <p:cNvPr id="6" name="Slide Number Placeholder 5"/>
          <p:cNvSpPr>
            <a:spLocks noGrp="1"/>
          </p:cNvSpPr>
          <p:nvPr>
            <p:ph type="sldNum" sz="quarter" idx="4"/>
          </p:nvPr>
        </p:nvSpPr>
        <p:spPr>
          <a:xfrm>
            <a:off x="5489258" y="9322647"/>
            <a:ext cx="1748790" cy="535517"/>
          </a:xfrm>
          <a:prstGeom prst="rect">
            <a:avLst/>
          </a:prstGeom>
        </p:spPr>
        <p:txBody>
          <a:bodyPr vert="horz" lIns="91440" tIns="45720" rIns="91440" bIns="45720" rtlCol="0" anchor="ctr"/>
          <a:lstStyle>
            <a:lvl1pPr algn="r">
              <a:defRPr sz="1760">
                <a:solidFill>
                  <a:schemeClr val="tx1">
                    <a:tint val="75000"/>
                  </a:schemeClr>
                </a:solidFill>
              </a:defRPr>
            </a:lvl1pPr>
          </a:lstStyle>
          <a:p>
            <a:fld id="{22FF2303-7336-0248-8805-6C12C15DDEDC}" type="slidenum">
              <a:rPr lang="en-US" smtClean="0"/>
              <a:t>‹#›</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1341150" rtl="0" eaLnBrk="1" latinLnBrk="0" hangingPunct="1">
        <a:lnSpc>
          <a:spcPct val="90000"/>
        </a:lnSpc>
        <a:spcBef>
          <a:spcPct val="0"/>
        </a:spcBef>
        <a:buNone/>
        <a:defRPr sz="6453" kern="1200">
          <a:solidFill>
            <a:schemeClr val="tx1"/>
          </a:solidFill>
          <a:latin typeface="+mj-lt"/>
          <a:ea typeface="+mj-ea"/>
          <a:cs typeface="+mj-cs"/>
        </a:defRPr>
      </a:lvl1pPr>
    </p:titleStyle>
    <p:bodyStyle>
      <a:lvl1pPr marL="335288" indent="-335288" algn="l" defTabSz="1341150" rtl="0" eaLnBrk="1" latinLnBrk="0" hangingPunct="1">
        <a:lnSpc>
          <a:spcPct val="90000"/>
        </a:lnSpc>
        <a:spcBef>
          <a:spcPts val="1467"/>
        </a:spcBef>
        <a:buFont typeface="Arial"/>
        <a:buChar char="•"/>
        <a:defRPr sz="4107" kern="1200">
          <a:solidFill>
            <a:schemeClr val="tx1"/>
          </a:solidFill>
          <a:latin typeface="+mn-lt"/>
          <a:ea typeface="+mn-ea"/>
          <a:cs typeface="+mn-cs"/>
        </a:defRPr>
      </a:lvl1pPr>
      <a:lvl2pPr marL="1005863" indent="-335288" algn="l" defTabSz="1341150" rtl="0" eaLnBrk="1" latinLnBrk="0" hangingPunct="1">
        <a:lnSpc>
          <a:spcPct val="90000"/>
        </a:lnSpc>
        <a:spcBef>
          <a:spcPts val="733"/>
        </a:spcBef>
        <a:buFont typeface="Arial"/>
        <a:buChar char="•"/>
        <a:defRPr sz="3520" kern="1200">
          <a:solidFill>
            <a:schemeClr val="tx1"/>
          </a:solidFill>
          <a:latin typeface="+mn-lt"/>
          <a:ea typeface="+mn-ea"/>
          <a:cs typeface="+mn-cs"/>
        </a:defRPr>
      </a:lvl2pPr>
      <a:lvl3pPr marL="1676438" indent="-335288" algn="l" defTabSz="1341150" rtl="0" eaLnBrk="1" latinLnBrk="0" hangingPunct="1">
        <a:lnSpc>
          <a:spcPct val="90000"/>
        </a:lnSpc>
        <a:spcBef>
          <a:spcPts val="733"/>
        </a:spcBef>
        <a:buFont typeface="Arial"/>
        <a:buChar char="•"/>
        <a:defRPr sz="2933" kern="1200">
          <a:solidFill>
            <a:schemeClr val="tx1"/>
          </a:solidFill>
          <a:latin typeface="+mn-lt"/>
          <a:ea typeface="+mn-ea"/>
          <a:cs typeface="+mn-cs"/>
        </a:defRPr>
      </a:lvl3pPr>
      <a:lvl4pPr marL="2347013"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4pPr>
      <a:lvl5pPr marL="301758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5pPr>
      <a:lvl6pPr marL="368816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6pPr>
      <a:lvl7pPr marL="4358739"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7pPr>
      <a:lvl8pPr marL="5029314"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8pPr>
      <a:lvl9pPr marL="5699890" indent="-335288" algn="l" defTabSz="1341150" rtl="0" eaLnBrk="1" latinLnBrk="0" hangingPunct="1">
        <a:lnSpc>
          <a:spcPct val="90000"/>
        </a:lnSpc>
        <a:spcBef>
          <a:spcPts val="733"/>
        </a:spcBef>
        <a:buFont typeface="Arial"/>
        <a:buChar char="•"/>
        <a:defRPr sz="2640" kern="1200">
          <a:solidFill>
            <a:schemeClr val="tx1"/>
          </a:solidFill>
          <a:latin typeface="+mn-lt"/>
          <a:ea typeface="+mn-ea"/>
          <a:cs typeface="+mn-cs"/>
        </a:defRPr>
      </a:lvl9pPr>
    </p:bodyStyle>
    <p:otherStyle>
      <a:defPPr>
        <a:defRPr lang="en-US"/>
      </a:defPPr>
      <a:lvl1pPr marL="0" algn="l" defTabSz="1341150" rtl="0" eaLnBrk="1" latinLnBrk="0" hangingPunct="1">
        <a:defRPr sz="2640" kern="1200">
          <a:solidFill>
            <a:schemeClr val="tx1"/>
          </a:solidFill>
          <a:latin typeface="+mn-lt"/>
          <a:ea typeface="+mn-ea"/>
          <a:cs typeface="+mn-cs"/>
        </a:defRPr>
      </a:lvl1pPr>
      <a:lvl2pPr marL="670575" algn="l" defTabSz="1341150" rtl="0" eaLnBrk="1" latinLnBrk="0" hangingPunct="1">
        <a:defRPr sz="2640" kern="1200">
          <a:solidFill>
            <a:schemeClr val="tx1"/>
          </a:solidFill>
          <a:latin typeface="+mn-lt"/>
          <a:ea typeface="+mn-ea"/>
          <a:cs typeface="+mn-cs"/>
        </a:defRPr>
      </a:lvl2pPr>
      <a:lvl3pPr marL="1341150" algn="l" defTabSz="1341150" rtl="0" eaLnBrk="1" latinLnBrk="0" hangingPunct="1">
        <a:defRPr sz="2640" kern="1200">
          <a:solidFill>
            <a:schemeClr val="tx1"/>
          </a:solidFill>
          <a:latin typeface="+mn-lt"/>
          <a:ea typeface="+mn-ea"/>
          <a:cs typeface="+mn-cs"/>
        </a:defRPr>
      </a:lvl3pPr>
      <a:lvl4pPr marL="2011726" algn="l" defTabSz="1341150" rtl="0" eaLnBrk="1" latinLnBrk="0" hangingPunct="1">
        <a:defRPr sz="2640" kern="1200">
          <a:solidFill>
            <a:schemeClr val="tx1"/>
          </a:solidFill>
          <a:latin typeface="+mn-lt"/>
          <a:ea typeface="+mn-ea"/>
          <a:cs typeface="+mn-cs"/>
        </a:defRPr>
      </a:lvl4pPr>
      <a:lvl5pPr marL="2682301" algn="l" defTabSz="1341150" rtl="0" eaLnBrk="1" latinLnBrk="0" hangingPunct="1">
        <a:defRPr sz="2640" kern="1200">
          <a:solidFill>
            <a:schemeClr val="tx1"/>
          </a:solidFill>
          <a:latin typeface="+mn-lt"/>
          <a:ea typeface="+mn-ea"/>
          <a:cs typeface="+mn-cs"/>
        </a:defRPr>
      </a:lvl5pPr>
      <a:lvl6pPr marL="3352876" algn="l" defTabSz="1341150" rtl="0" eaLnBrk="1" latinLnBrk="0" hangingPunct="1">
        <a:defRPr sz="2640" kern="1200">
          <a:solidFill>
            <a:schemeClr val="tx1"/>
          </a:solidFill>
          <a:latin typeface="+mn-lt"/>
          <a:ea typeface="+mn-ea"/>
          <a:cs typeface="+mn-cs"/>
        </a:defRPr>
      </a:lvl6pPr>
      <a:lvl7pPr marL="4023451" algn="l" defTabSz="1341150" rtl="0" eaLnBrk="1" latinLnBrk="0" hangingPunct="1">
        <a:defRPr sz="2640" kern="1200">
          <a:solidFill>
            <a:schemeClr val="tx1"/>
          </a:solidFill>
          <a:latin typeface="+mn-lt"/>
          <a:ea typeface="+mn-ea"/>
          <a:cs typeface="+mn-cs"/>
        </a:defRPr>
      </a:lvl7pPr>
      <a:lvl8pPr marL="4694027" algn="l" defTabSz="1341150" rtl="0" eaLnBrk="1" latinLnBrk="0" hangingPunct="1">
        <a:defRPr sz="2640" kern="1200">
          <a:solidFill>
            <a:schemeClr val="tx1"/>
          </a:solidFill>
          <a:latin typeface="+mn-lt"/>
          <a:ea typeface="+mn-ea"/>
          <a:cs typeface="+mn-cs"/>
        </a:defRPr>
      </a:lvl8pPr>
      <a:lvl9pPr marL="5364602" algn="l" defTabSz="1341150" rtl="0" eaLnBrk="1" latinLnBrk="0" hangingPunct="1">
        <a:defRPr sz="2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tiff"/><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8436" y="9528425"/>
            <a:ext cx="7780836" cy="559398"/>
            <a:chOff x="-8436" y="9499002"/>
            <a:chExt cx="7780836" cy="559398"/>
          </a:xfrm>
          <a:solidFill>
            <a:srgbClr val="334C73"/>
          </a:solidFill>
        </p:grpSpPr>
        <p:sp>
          <p:nvSpPr>
            <p:cNvPr id="43" name="Rectangle 42"/>
            <p:cNvSpPr/>
            <p:nvPr/>
          </p:nvSpPr>
          <p:spPr>
            <a:xfrm>
              <a:off x="-8436" y="9499002"/>
              <a:ext cx="7780836" cy="5593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lgn="ctr"/>
              <a:r>
                <a:rPr lang="en-US" sz="800" dirty="0">
                  <a:latin typeface="Segoe UI" panose="020B0502040204020203" pitchFamily="34" charset="0"/>
                  <a:cs typeface="Segoe UI" panose="020B0502040204020203" pitchFamily="34" charset="0"/>
                </a:rPr>
                <a:t>2018 © Microsoft Corporation. All rights reserved. </a:t>
              </a:r>
            </a:p>
            <a:p>
              <a:pPr lvl="1" algn="ctr"/>
              <a:r>
                <a:rPr lang="en-US" sz="800" dirty="0">
                  <a:latin typeface="Segoe UI" panose="020B0502040204020203" pitchFamily="34" charset="0"/>
                  <a:cs typeface="Segoe UI" panose="020B0502040204020203" pitchFamily="34" charset="0"/>
                </a:rPr>
                <a:t>This data sheet is for informational purposes only. </a:t>
              </a:r>
            </a:p>
            <a:p>
              <a:pPr lvl="1" algn="ctr"/>
              <a:r>
                <a:rPr lang="en-US" sz="800" dirty="0">
                  <a:latin typeface="Segoe UI" panose="020B0502040204020203" pitchFamily="34" charset="0"/>
                  <a:cs typeface="Segoe UI" panose="020B0502040204020203" pitchFamily="34" charset="0"/>
                </a:rPr>
                <a:t>MICROSOFT MAKES NO WARRANTIES, EXPRESS OR IMPLIED, IN THIS SUMMARY</a:t>
              </a:r>
            </a:p>
          </p:txBody>
        </p:sp>
        <p:pic>
          <p:nvPicPr>
            <p:cNvPr id="44" name="Picture 43"/>
            <p:cNvPicPr>
              <a:picLocks noChangeAspect="1"/>
            </p:cNvPicPr>
            <p:nvPr/>
          </p:nvPicPr>
          <p:blipFill>
            <a:blip r:embed="rId3"/>
            <a:stretch>
              <a:fillRect/>
            </a:stretch>
          </p:blipFill>
          <p:spPr>
            <a:xfrm>
              <a:off x="6147273" y="9525682"/>
              <a:ext cx="1375684" cy="506037"/>
            </a:xfrm>
            <a:prstGeom prst="rect">
              <a:avLst/>
            </a:prstGeom>
            <a:grpFill/>
          </p:spPr>
        </p:pic>
      </p:grpSp>
      <p:sp>
        <p:nvSpPr>
          <p:cNvPr id="68" name="TextBox 67">
            <a:extLst>
              <a:ext uri="{FF2B5EF4-FFF2-40B4-BE49-F238E27FC236}">
                <a16:creationId xmlns:a16="http://schemas.microsoft.com/office/drawing/2014/main" id="{1C1E3B0A-15E7-4768-AA14-280117CEFDD8}"/>
              </a:ext>
            </a:extLst>
          </p:cNvPr>
          <p:cNvSpPr txBox="1"/>
          <p:nvPr/>
        </p:nvSpPr>
        <p:spPr>
          <a:xfrm>
            <a:off x="651917" y="2688839"/>
            <a:ext cx="6478081" cy="1627946"/>
          </a:xfrm>
          <a:prstGeom prst="rect">
            <a:avLst/>
          </a:prstGeom>
          <a:noFill/>
        </p:spPr>
        <p:txBody>
          <a:bodyPr wrap="square" lIns="0" rIns="0" numCol="2" spcCol="182880" rtlCol="0" anchor="t">
            <a:spAutoFit/>
          </a:bodyPr>
          <a:lstStyle/>
          <a:p>
            <a:pPr>
              <a:lnSpc>
                <a:spcPts val="1450"/>
              </a:lnSpc>
            </a:pPr>
            <a:r>
              <a:rPr lang="en-US" sz="1000" dirty="0">
                <a:solidFill>
                  <a:schemeClr val="bg2">
                    <a:lumMod val="50000"/>
                  </a:schemeClr>
                </a:solidFill>
                <a:latin typeface="Segoe UI Semilight" charset="0"/>
                <a:ea typeface="Segoe UI Semilight" charset="0"/>
                <a:cs typeface="Segoe UI Semilight" charset="0"/>
              </a:rPr>
              <a:t>In today’s business environment, the competitive advantage goes to organizations that can turn data into insightful decisions, quickly. </a:t>
            </a:r>
          </a:p>
          <a:p>
            <a:pPr>
              <a:lnSpc>
                <a:spcPts val="1450"/>
              </a:lnSpc>
            </a:pPr>
            <a:endParaRPr lang="en-US" sz="1000" dirty="0">
              <a:solidFill>
                <a:schemeClr val="bg2">
                  <a:lumMod val="50000"/>
                </a:schemeClr>
              </a:solidFill>
              <a:latin typeface="Segoe UI Semilight" charset="0"/>
              <a:ea typeface="Segoe UI Semilight" charset="0"/>
              <a:cs typeface="Segoe UI Semilight" charset="0"/>
            </a:endParaRPr>
          </a:p>
          <a:p>
            <a:pPr>
              <a:lnSpc>
                <a:spcPts val="1450"/>
              </a:lnSpc>
            </a:pPr>
            <a:r>
              <a:rPr lang="en-US" sz="1000" dirty="0">
                <a:solidFill>
                  <a:schemeClr val="bg2">
                    <a:lumMod val="50000"/>
                  </a:schemeClr>
                </a:solidFill>
                <a:latin typeface="Segoe UI Semilight" charset="0"/>
                <a:ea typeface="Segoe UI Semilight" charset="0"/>
                <a:cs typeface="Segoe UI Semilight" charset="0"/>
              </a:rPr>
              <a:t>With growing volumes of data stored in disparate repositories, finding the relevant information and presenting it in a way that’s easy to understand, using repeatable processes, is both a significant challenge and a </a:t>
            </a:r>
            <a:r>
              <a:rPr lang="en-US" sz="1000" dirty="0" err="1">
                <a:solidFill>
                  <a:schemeClr val="bg2">
                    <a:lumMod val="50000"/>
                  </a:schemeClr>
                </a:solidFill>
                <a:latin typeface="Segoe UI Semilight" charset="0"/>
                <a:ea typeface="Segoe UI Semilight" charset="0"/>
                <a:cs typeface="Segoe UI Semilight" charset="0"/>
              </a:rPr>
              <a:t>soure</a:t>
            </a:r>
            <a:r>
              <a:rPr lang="en-US" sz="1000" dirty="0">
                <a:solidFill>
                  <a:schemeClr val="bg2">
                    <a:lumMod val="50000"/>
                  </a:schemeClr>
                </a:solidFill>
                <a:latin typeface="Segoe UI Semilight" charset="0"/>
                <a:ea typeface="Segoe UI Semilight" charset="0"/>
                <a:cs typeface="Segoe UI Semilight" charset="0"/>
              </a:rPr>
              <a:t> of competitive advantage. We can help you achieving that objective.</a:t>
            </a:r>
          </a:p>
          <a:p>
            <a:pPr>
              <a:lnSpc>
                <a:spcPts val="1450"/>
              </a:lnSpc>
            </a:pPr>
            <a:endParaRPr lang="en-US" sz="1000" dirty="0">
              <a:solidFill>
                <a:schemeClr val="bg2">
                  <a:lumMod val="50000"/>
                </a:schemeClr>
              </a:solidFill>
              <a:latin typeface="Segoe UI Semilight" charset="0"/>
              <a:ea typeface="Segoe UI Semilight" charset="0"/>
              <a:cs typeface="Segoe UI Semilight" charset="0"/>
            </a:endParaRPr>
          </a:p>
          <a:p>
            <a:pPr>
              <a:lnSpc>
                <a:spcPts val="1450"/>
              </a:lnSpc>
            </a:pPr>
            <a:r>
              <a:rPr lang="en-US" sz="1000" b="1" dirty="0">
                <a:solidFill>
                  <a:schemeClr val="bg2">
                    <a:lumMod val="50000"/>
                  </a:schemeClr>
                </a:solidFill>
                <a:latin typeface="Segoe UI Semilight" charset="0"/>
                <a:ea typeface="Segoe UI Semilight" charset="0"/>
                <a:cs typeface="Segoe UI Semilight" charset="0"/>
              </a:rPr>
              <a:t>Activate</a:t>
            </a:r>
            <a:r>
              <a:rPr lang="en-US" sz="1000" dirty="0">
                <a:solidFill>
                  <a:schemeClr val="bg2">
                    <a:lumMod val="50000"/>
                  </a:schemeClr>
                </a:solidFill>
                <a:latin typeface="Segoe UI Semilight" charset="0"/>
                <a:ea typeface="Segoe UI Semilight" charset="0"/>
                <a:cs typeface="Segoe UI Semilight" charset="0"/>
              </a:rPr>
              <a:t> introduces you to the Data Analyst tool, Power BI Desktop, the accompanying service and also how to use it in conjunction with advanced analytics tools such as R or Azure Machine Learning. The proof of concept helps you accelerate your data journey</a:t>
            </a:r>
          </a:p>
        </p:txBody>
      </p:sp>
      <p:pic>
        <p:nvPicPr>
          <p:cNvPr id="67" name="Picture 66" descr="A group of people sitting at a desk&#10;&#10;Description generated with very high confidence">
            <a:extLst>
              <a:ext uri="{FF2B5EF4-FFF2-40B4-BE49-F238E27FC236}">
                <a16:creationId xmlns:a16="http://schemas.microsoft.com/office/drawing/2014/main" id="{2F73D427-7F7F-4F6F-A951-C9472D6D310A}"/>
              </a:ext>
            </a:extLst>
          </p:cNvPr>
          <p:cNvPicPr>
            <a:picLocks noChangeAspect="1"/>
          </p:cNvPicPr>
          <p:nvPr/>
        </p:nvPicPr>
        <p:blipFill rotWithShape="1">
          <a:blip r:embed="rId4"/>
          <a:srcRect t="27483"/>
          <a:stretch/>
        </p:blipFill>
        <p:spPr>
          <a:xfrm>
            <a:off x="4757" y="-12597"/>
            <a:ext cx="7772400" cy="2376772"/>
          </a:xfrm>
          <a:prstGeom prst="rect">
            <a:avLst/>
          </a:prstGeom>
        </p:spPr>
      </p:pic>
      <p:sp>
        <p:nvSpPr>
          <p:cNvPr id="69" name="Rectangle 68">
            <a:extLst>
              <a:ext uri="{FF2B5EF4-FFF2-40B4-BE49-F238E27FC236}">
                <a16:creationId xmlns:a16="http://schemas.microsoft.com/office/drawing/2014/main" id="{2065869D-ADEE-425C-B01D-3C8BDEE24DF6}"/>
              </a:ext>
            </a:extLst>
          </p:cNvPr>
          <p:cNvSpPr/>
          <p:nvPr/>
        </p:nvSpPr>
        <p:spPr>
          <a:xfrm>
            <a:off x="-16933" y="-17463"/>
            <a:ext cx="7789333" cy="2384896"/>
          </a:xfrm>
          <a:prstGeom prst="rect">
            <a:avLst/>
          </a:prstGeom>
          <a:solidFill>
            <a:schemeClr val="tx1">
              <a:alpha val="55000"/>
            </a:schemeClr>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2" name="TextBox 71">
            <a:extLst>
              <a:ext uri="{FF2B5EF4-FFF2-40B4-BE49-F238E27FC236}">
                <a16:creationId xmlns:a16="http://schemas.microsoft.com/office/drawing/2014/main" id="{36E0EB5C-F672-4F4F-A25A-4C1D2076B3B2}"/>
              </a:ext>
            </a:extLst>
          </p:cNvPr>
          <p:cNvSpPr txBox="1"/>
          <p:nvPr/>
        </p:nvSpPr>
        <p:spPr>
          <a:xfrm>
            <a:off x="734579" y="679386"/>
            <a:ext cx="6333646" cy="954107"/>
          </a:xfrm>
          <a:prstGeom prst="rect">
            <a:avLst/>
          </a:prstGeom>
          <a:solidFill>
            <a:srgbClr val="006FC8">
              <a:alpha val="0"/>
            </a:srgbClr>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white"/>
                </a:solidFill>
                <a:uLnTx/>
                <a:uFillTx/>
                <a:latin typeface="Segoe UI" charset="0"/>
                <a:ea typeface="Segoe UI" charset="0"/>
                <a:cs typeface="Segoe UI" charset="0"/>
              </a:rPr>
              <a:t>Activate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a:ln>
                  <a:noFill/>
                </a:ln>
                <a:solidFill>
                  <a:prstClr val="white"/>
                </a:solidFill>
                <a:uLnTx/>
                <a:uFillTx/>
                <a:latin typeface="Segoe UI" charset="0"/>
                <a:ea typeface="Segoe UI" charset="0"/>
                <a:cs typeface="Segoe UI" charset="0"/>
              </a:rPr>
              <a:t>Business Analytics </a:t>
            </a:r>
            <a:r>
              <a:rPr kumimoji="0" lang="en-US" sz="2800" i="0" u="none" strike="noStrike" kern="1200" cap="none" spc="0" normalizeH="0" baseline="0" noProof="0" dirty="0">
                <a:ln>
                  <a:noFill/>
                </a:ln>
                <a:solidFill>
                  <a:prstClr val="white"/>
                </a:solidFill>
                <a:uLnTx/>
                <a:uFillTx/>
                <a:latin typeface="Segoe UI" charset="0"/>
                <a:ea typeface="Segoe UI" charset="0"/>
                <a:cs typeface="Segoe UI" charset="0"/>
              </a:rPr>
              <a:t>with Power BI</a:t>
            </a:r>
          </a:p>
        </p:txBody>
      </p:sp>
      <p:graphicFrame>
        <p:nvGraphicFramePr>
          <p:cNvPr id="88" name="Table 87">
            <a:extLst>
              <a:ext uri="{FF2B5EF4-FFF2-40B4-BE49-F238E27FC236}">
                <a16:creationId xmlns:a16="http://schemas.microsoft.com/office/drawing/2014/main" id="{4F593E0A-E43D-49E5-9BC5-90760DF4512E}"/>
              </a:ext>
            </a:extLst>
          </p:cNvPr>
          <p:cNvGraphicFramePr>
            <a:graphicFrameLocks noGrp="1"/>
          </p:cNvGraphicFramePr>
          <p:nvPr>
            <p:extLst>
              <p:ext uri="{D42A27DB-BD31-4B8C-83A1-F6EECF244321}">
                <p14:modId xmlns:p14="http://schemas.microsoft.com/office/powerpoint/2010/main" val="140317593"/>
              </p:ext>
            </p:extLst>
          </p:nvPr>
        </p:nvGraphicFramePr>
        <p:xfrm>
          <a:off x="-1" y="1765190"/>
          <a:ext cx="7789332" cy="830758"/>
        </p:xfrm>
        <a:graphic>
          <a:graphicData uri="http://schemas.openxmlformats.org/drawingml/2006/table">
            <a:tbl>
              <a:tblPr firstRow="1" bandRow="1">
                <a:tableStyleId>{5C22544A-7EE6-4342-B048-85BDC9FD1C3A}</a:tableStyleId>
              </a:tblPr>
              <a:tblGrid>
                <a:gridCol w="7789332">
                  <a:extLst>
                    <a:ext uri="{9D8B030D-6E8A-4147-A177-3AD203B41FA5}">
                      <a16:colId xmlns:a16="http://schemas.microsoft.com/office/drawing/2014/main" val="37655813"/>
                    </a:ext>
                  </a:extLst>
                </a:gridCol>
              </a:tblGrid>
              <a:tr h="415877">
                <a:tc>
                  <a:txBody>
                    <a:bodyPr/>
                    <a:lstStyle/>
                    <a:p>
                      <a:pPr algn="ctr"/>
                      <a:r>
                        <a:rPr lang="en-US" sz="1800" dirty="0">
                          <a:solidFill>
                            <a:schemeClr val="bg1"/>
                          </a:solidFill>
                          <a:latin typeface="Segoe UI" panose="020B0502040204020203" pitchFamily="34" charset="0"/>
                          <a:cs typeface="Segoe UI" panose="020B0502040204020203" pitchFamily="34" charset="0"/>
                        </a:rPr>
                        <a:t>Activate</a:t>
                      </a:r>
                      <a:endParaRPr lang="en-US" sz="2000" dirty="0">
                        <a:solidFill>
                          <a:schemeClr val="bg1"/>
                        </a:solidFill>
                        <a:latin typeface="Segoe UI" panose="020B0502040204020203" pitchFamily="34" charset="0"/>
                        <a:cs typeface="Segoe UI" panose="020B0502040204020203" pitchFamily="34"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34C73"/>
                    </a:solidFill>
                  </a:tcPr>
                </a:tc>
                <a:extLst>
                  <a:ext uri="{0D108BD9-81ED-4DB2-BD59-A6C34878D82A}">
                    <a16:rowId xmlns:a16="http://schemas.microsoft.com/office/drawing/2014/main" val="334687024"/>
                  </a:ext>
                </a:extLst>
              </a:tr>
              <a:tr h="414881">
                <a:tc>
                  <a:txBody>
                    <a:bodyPr/>
                    <a:lstStyle/>
                    <a:p>
                      <a:pPr marL="0" marR="0" lvl="0" indent="0" algn="ctr" defTabSz="1341150" rtl="0" eaLnBrk="1" fontAlgn="auto" latinLnBrk="0" hangingPunct="1">
                        <a:lnSpc>
                          <a:spcPct val="100000"/>
                        </a:lnSpc>
                        <a:spcBef>
                          <a:spcPts val="0"/>
                        </a:spcBef>
                        <a:spcAft>
                          <a:spcPts val="0"/>
                        </a:spcAft>
                        <a:buClrTx/>
                        <a:buSzTx/>
                        <a:buFontTx/>
                        <a:buNone/>
                        <a:tabLst/>
                        <a:defRPr/>
                      </a:pPr>
                      <a:r>
                        <a:rPr lang="en-US" sz="1200" b="1" dirty="0">
                          <a:solidFill>
                            <a:schemeClr val="bg1"/>
                          </a:solidFill>
                          <a:latin typeface="Segoe UI" panose="020B0502040204020203" pitchFamily="34" charset="0"/>
                          <a:cs typeface="Segoe UI" panose="020B0502040204020203" pitchFamily="34" charset="0"/>
                        </a:rPr>
                        <a:t>Duration</a:t>
                      </a:r>
                      <a:r>
                        <a:rPr lang="en-US" sz="1200" dirty="0">
                          <a:solidFill>
                            <a:schemeClr val="bg1"/>
                          </a:solidFill>
                          <a:latin typeface="Segoe UI" panose="020B0502040204020203" pitchFamily="34" charset="0"/>
                          <a:cs typeface="Segoe UI" panose="020B0502040204020203" pitchFamily="34" charset="0"/>
                        </a:rPr>
                        <a:t>: 4 days     </a:t>
                      </a:r>
                      <a:r>
                        <a:rPr lang="en-US" sz="1200" b="0" dirty="0">
                          <a:solidFill>
                            <a:schemeClr val="bg1"/>
                          </a:solidFill>
                          <a:latin typeface="Segoe UI" panose="020B0502040204020203" pitchFamily="34" charset="0"/>
                          <a:cs typeface="Segoe UI" panose="020B0502040204020203" pitchFamily="34" charset="0"/>
                        </a:rPr>
                        <a:t>| </a:t>
                      </a:r>
                      <a:r>
                        <a:rPr lang="en-US" sz="1200" b="1" dirty="0">
                          <a:solidFill>
                            <a:schemeClr val="bg1"/>
                          </a:solidFill>
                          <a:latin typeface="Segoe UI" panose="020B0502040204020203" pitchFamily="34" charset="0"/>
                          <a:cs typeface="Segoe UI" panose="020B0502040204020203" pitchFamily="34" charset="0"/>
                        </a:rPr>
                        <a:t>    Focus Area: </a:t>
                      </a:r>
                      <a:r>
                        <a:rPr lang="en-US" sz="1200" dirty="0">
                          <a:solidFill>
                            <a:schemeClr val="bg1"/>
                          </a:solidFill>
                          <a:latin typeface="Segoe UI" panose="020B0502040204020203" pitchFamily="34" charset="0"/>
                          <a:cs typeface="Segoe UI" panose="020B0502040204020203" pitchFamily="34" charset="0"/>
                        </a:rPr>
                        <a:t>Data and AI</a:t>
                      </a:r>
                      <a:r>
                        <a:rPr lang="en-US" sz="1200" dirty="0">
                          <a:solidFill>
                            <a:schemeClr val="bg1"/>
                          </a:solidFill>
                          <a:latin typeface="Segoe UI Semibold" panose="020B0702040204020203" pitchFamily="34" charset="0"/>
                          <a:cs typeface="Segoe UI Semibold" panose="020B0702040204020203" pitchFamily="34" charset="0"/>
                        </a:rPr>
                        <a:t>     </a:t>
                      </a:r>
                      <a:r>
                        <a:rPr lang="en-US" sz="1200" dirty="0">
                          <a:solidFill>
                            <a:schemeClr val="bg1"/>
                          </a:solidFill>
                          <a:latin typeface="Segoe UI" panose="020B0502040204020203" pitchFamily="34" charset="0"/>
                          <a:cs typeface="Segoe UI" panose="020B0502040204020203" pitchFamily="34" charset="0"/>
                        </a:rPr>
                        <a:t>|     </a:t>
                      </a:r>
                      <a:r>
                        <a:rPr lang="en-US" sz="1200" b="1" dirty="0">
                          <a:solidFill>
                            <a:schemeClr val="bg1"/>
                          </a:solidFill>
                          <a:latin typeface="Segoe UI" panose="020B0502040204020203" pitchFamily="34" charset="0"/>
                          <a:cs typeface="Segoe UI" panose="020B0502040204020203" pitchFamily="34" charset="0"/>
                        </a:rPr>
                        <a:t>Level</a:t>
                      </a:r>
                      <a:r>
                        <a:rPr lang="en-US" sz="1200" dirty="0">
                          <a:solidFill>
                            <a:schemeClr val="bg1"/>
                          </a:solidFill>
                          <a:latin typeface="Segoe UI" panose="020B0502040204020203" pitchFamily="34" charset="0"/>
                          <a:cs typeface="Segoe UI" panose="020B0502040204020203" pitchFamily="34" charset="0"/>
                        </a:rPr>
                        <a:t>: 200 to 300</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334C73"/>
                    </a:solidFill>
                  </a:tcPr>
                </a:tc>
                <a:extLst>
                  <a:ext uri="{0D108BD9-81ED-4DB2-BD59-A6C34878D82A}">
                    <a16:rowId xmlns:a16="http://schemas.microsoft.com/office/drawing/2014/main" val="3718803999"/>
                  </a:ext>
                </a:extLst>
              </a:tr>
            </a:tbl>
          </a:graphicData>
        </a:graphic>
      </p:graphicFrame>
      <p:sp>
        <p:nvSpPr>
          <p:cNvPr id="51" name="TextBox 50">
            <a:extLst>
              <a:ext uri="{FF2B5EF4-FFF2-40B4-BE49-F238E27FC236}">
                <a16:creationId xmlns:a16="http://schemas.microsoft.com/office/drawing/2014/main" id="{AF6C2A02-5C89-4460-BF42-7538D2836E48}"/>
              </a:ext>
            </a:extLst>
          </p:cNvPr>
          <p:cNvSpPr txBox="1"/>
          <p:nvPr/>
        </p:nvSpPr>
        <p:spPr>
          <a:xfrm>
            <a:off x="2985075" y="5717172"/>
            <a:ext cx="1778540" cy="3231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500" b="1" i="0" u="none" strike="noStrike" kern="1200" cap="none" spc="0" normalizeH="0" baseline="0" noProof="0" dirty="0">
                <a:ln>
                  <a:noFill/>
                </a:ln>
                <a:solidFill>
                  <a:srgbClr val="4472C4">
                    <a:lumMod val="50000"/>
                  </a:srgbClr>
                </a:solidFill>
                <a:effectLst/>
                <a:uLnTx/>
                <a:uFillTx/>
                <a:latin typeface="Segoe UI" charset="0"/>
                <a:ea typeface="Segoe UI" charset="0"/>
                <a:cs typeface="Segoe UI" charset="0"/>
              </a:rPr>
              <a:t>Real Scenario</a:t>
            </a:r>
          </a:p>
        </p:txBody>
      </p:sp>
      <p:grpSp>
        <p:nvGrpSpPr>
          <p:cNvPr id="52" name="Group 51">
            <a:extLst>
              <a:ext uri="{FF2B5EF4-FFF2-40B4-BE49-F238E27FC236}">
                <a16:creationId xmlns:a16="http://schemas.microsoft.com/office/drawing/2014/main" id="{11AE33AD-2373-4510-8F59-43C89F49E183}"/>
              </a:ext>
            </a:extLst>
          </p:cNvPr>
          <p:cNvGrpSpPr/>
          <p:nvPr/>
        </p:nvGrpSpPr>
        <p:grpSpPr>
          <a:xfrm>
            <a:off x="608341" y="4213990"/>
            <a:ext cx="6574075" cy="261610"/>
            <a:chOff x="599163" y="227965"/>
            <a:chExt cx="6574075" cy="261610"/>
          </a:xfrm>
        </p:grpSpPr>
        <p:sp>
          <p:nvSpPr>
            <p:cNvPr id="53" name="TextBox 52">
              <a:extLst>
                <a:ext uri="{FF2B5EF4-FFF2-40B4-BE49-F238E27FC236}">
                  <a16:creationId xmlns:a16="http://schemas.microsoft.com/office/drawing/2014/main" id="{08DE0D21-C8DD-44BA-B05E-46E923D87869}"/>
                </a:ext>
              </a:extLst>
            </p:cNvPr>
            <p:cNvSpPr txBox="1"/>
            <p:nvPr/>
          </p:nvSpPr>
          <p:spPr>
            <a:xfrm>
              <a:off x="3222060" y="227965"/>
              <a:ext cx="1328282"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4472C4">
                      <a:lumMod val="75000"/>
                    </a:srgbClr>
                  </a:solidFill>
                  <a:effectLst/>
                  <a:uLnTx/>
                  <a:uFillTx/>
                  <a:latin typeface="Segoe UI" charset="0"/>
                  <a:ea typeface="Segoe UI" charset="0"/>
                  <a:cs typeface="Segoe UI" charset="0"/>
                </a:rPr>
                <a:t>OUTCOMES</a:t>
              </a:r>
            </a:p>
          </p:txBody>
        </p:sp>
        <p:grpSp>
          <p:nvGrpSpPr>
            <p:cNvPr id="58" name="Group 57">
              <a:extLst>
                <a:ext uri="{FF2B5EF4-FFF2-40B4-BE49-F238E27FC236}">
                  <a16:creationId xmlns:a16="http://schemas.microsoft.com/office/drawing/2014/main" id="{119D5F06-2F70-4755-91E9-3039E5C4787B}"/>
                </a:ext>
              </a:extLst>
            </p:cNvPr>
            <p:cNvGrpSpPr/>
            <p:nvPr/>
          </p:nvGrpSpPr>
          <p:grpSpPr>
            <a:xfrm>
              <a:off x="599163" y="328356"/>
              <a:ext cx="6574075" cy="54864"/>
              <a:chOff x="599163" y="328356"/>
              <a:chExt cx="6574075" cy="54864"/>
            </a:xfrm>
          </p:grpSpPr>
          <p:grpSp>
            <p:nvGrpSpPr>
              <p:cNvPr id="59" name="Group 58">
                <a:extLst>
                  <a:ext uri="{FF2B5EF4-FFF2-40B4-BE49-F238E27FC236}">
                    <a16:creationId xmlns:a16="http://schemas.microsoft.com/office/drawing/2014/main" id="{DD6A1D1F-3613-49C9-B55B-E3063A76395A}"/>
                  </a:ext>
                </a:extLst>
              </p:cNvPr>
              <p:cNvGrpSpPr/>
              <p:nvPr/>
            </p:nvGrpSpPr>
            <p:grpSpPr>
              <a:xfrm>
                <a:off x="599163" y="351076"/>
                <a:ext cx="6574075" cy="0"/>
                <a:chOff x="622002" y="351076"/>
                <a:chExt cx="6574075" cy="0"/>
              </a:xfrm>
            </p:grpSpPr>
            <p:cxnSp>
              <p:nvCxnSpPr>
                <p:cNvPr id="77" name="Straight Connector 76">
                  <a:extLst>
                    <a:ext uri="{FF2B5EF4-FFF2-40B4-BE49-F238E27FC236}">
                      <a16:creationId xmlns:a16="http://schemas.microsoft.com/office/drawing/2014/main" id="{DF3BB8A1-D864-47FF-881D-562FAF5ED0D9}"/>
                    </a:ext>
                  </a:extLst>
                </p:cNvPr>
                <p:cNvCxnSpPr/>
                <p:nvPr/>
              </p:nvCxnSpPr>
              <p:spPr>
                <a:xfrm>
                  <a:off x="622002" y="351076"/>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A12C3972-E0DE-4267-A74D-D50AE80CD778}"/>
                    </a:ext>
                  </a:extLst>
                </p:cNvPr>
                <p:cNvCxnSpPr/>
                <p:nvPr/>
              </p:nvCxnSpPr>
              <p:spPr>
                <a:xfrm>
                  <a:off x="4452877" y="351076"/>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grpSp>
          <p:sp>
            <p:nvSpPr>
              <p:cNvPr id="75" name="Diamond 74">
                <a:extLst>
                  <a:ext uri="{FF2B5EF4-FFF2-40B4-BE49-F238E27FC236}">
                    <a16:creationId xmlns:a16="http://schemas.microsoft.com/office/drawing/2014/main" id="{8D1C967E-0B04-4169-9FE2-D8FB7D5B4A45}"/>
                  </a:ext>
                </a:extLst>
              </p:cNvPr>
              <p:cNvSpPr>
                <a:spLocks noChangeAspect="1"/>
              </p:cNvSpPr>
              <p:nvPr/>
            </p:nvSpPr>
            <p:spPr>
              <a:xfrm>
                <a:off x="3336683" y="32835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6" name="Diamond 75">
                <a:extLst>
                  <a:ext uri="{FF2B5EF4-FFF2-40B4-BE49-F238E27FC236}">
                    <a16:creationId xmlns:a16="http://schemas.microsoft.com/office/drawing/2014/main" id="{CDB7CBF2-8186-4850-8BE7-17D772B67CB5}"/>
                  </a:ext>
                </a:extLst>
              </p:cNvPr>
              <p:cNvSpPr>
                <a:spLocks noChangeAspect="1"/>
              </p:cNvSpPr>
              <p:nvPr/>
            </p:nvSpPr>
            <p:spPr>
              <a:xfrm>
                <a:off x="4386534" y="32835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79" name="Group 78">
            <a:extLst>
              <a:ext uri="{FF2B5EF4-FFF2-40B4-BE49-F238E27FC236}">
                <a16:creationId xmlns:a16="http://schemas.microsoft.com/office/drawing/2014/main" id="{8242194F-FBD1-4954-A99D-03D5077CD51A}"/>
              </a:ext>
            </a:extLst>
          </p:cNvPr>
          <p:cNvGrpSpPr>
            <a:grpSpLocks noChangeAspect="1"/>
          </p:cNvGrpSpPr>
          <p:nvPr/>
        </p:nvGrpSpPr>
        <p:grpSpPr>
          <a:xfrm>
            <a:off x="1024114" y="4386164"/>
            <a:ext cx="1125090" cy="1287187"/>
            <a:chOff x="1213967" y="3453117"/>
            <a:chExt cx="3001914" cy="3434413"/>
          </a:xfrm>
        </p:grpSpPr>
        <p:sp>
          <p:nvSpPr>
            <p:cNvPr id="80" name="Oval 79">
              <a:extLst>
                <a:ext uri="{FF2B5EF4-FFF2-40B4-BE49-F238E27FC236}">
                  <a16:creationId xmlns:a16="http://schemas.microsoft.com/office/drawing/2014/main" id="{8781FF5C-3AC9-4078-9262-C2CA8953CE25}"/>
                </a:ext>
              </a:extLst>
            </p:cNvPr>
            <p:cNvSpPr>
              <a:spLocks noChangeAspect="1"/>
            </p:cNvSpPr>
            <p:nvPr/>
          </p:nvSpPr>
          <p:spPr>
            <a:xfrm>
              <a:off x="1213967" y="3888550"/>
              <a:ext cx="3001914" cy="29989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 name="Picture 80">
              <a:extLst>
                <a:ext uri="{FF2B5EF4-FFF2-40B4-BE49-F238E27FC236}">
                  <a16:creationId xmlns:a16="http://schemas.microsoft.com/office/drawing/2014/main" id="{59DF7742-90B3-4F4A-B7E8-B666557E3CEB}"/>
                </a:ext>
              </a:extLst>
            </p:cNvPr>
            <p:cNvPicPr>
              <a:picLocks noChangeAspect="1"/>
            </p:cNvPicPr>
            <p:nvPr/>
          </p:nvPicPr>
          <p:blipFill rotWithShape="1">
            <a:blip r:embed="rId5"/>
            <a:srcRect l="27226" r="31763" b="35261"/>
            <a:stretch/>
          </p:blipFill>
          <p:spPr>
            <a:xfrm>
              <a:off x="1603084" y="3453117"/>
              <a:ext cx="2184242" cy="3404442"/>
            </a:xfrm>
            <a:prstGeom prst="rect">
              <a:avLst/>
            </a:prstGeom>
          </p:spPr>
        </p:pic>
      </p:grpSp>
      <p:grpSp>
        <p:nvGrpSpPr>
          <p:cNvPr id="82" name="Group 81">
            <a:extLst>
              <a:ext uri="{FF2B5EF4-FFF2-40B4-BE49-F238E27FC236}">
                <a16:creationId xmlns:a16="http://schemas.microsoft.com/office/drawing/2014/main" id="{A6F05910-FA26-40A9-A083-CD7E3BAAFFC2}"/>
              </a:ext>
            </a:extLst>
          </p:cNvPr>
          <p:cNvGrpSpPr/>
          <p:nvPr/>
        </p:nvGrpSpPr>
        <p:grpSpPr>
          <a:xfrm>
            <a:off x="475297" y="6615750"/>
            <a:ext cx="6704634" cy="261610"/>
            <a:chOff x="468604" y="220650"/>
            <a:chExt cx="6704634" cy="261610"/>
          </a:xfrm>
        </p:grpSpPr>
        <p:sp>
          <p:nvSpPr>
            <p:cNvPr id="83" name="TextBox 82">
              <a:extLst>
                <a:ext uri="{FF2B5EF4-FFF2-40B4-BE49-F238E27FC236}">
                  <a16:creationId xmlns:a16="http://schemas.microsoft.com/office/drawing/2014/main" id="{90CF60BE-E95E-4EDB-8344-D345749594EA}"/>
                </a:ext>
              </a:extLst>
            </p:cNvPr>
            <p:cNvSpPr txBox="1"/>
            <p:nvPr/>
          </p:nvSpPr>
          <p:spPr>
            <a:xfrm>
              <a:off x="3222060" y="220650"/>
              <a:ext cx="1328282"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dirty="0">
                  <a:solidFill>
                    <a:srgbClr val="4472C4">
                      <a:lumMod val="75000"/>
                    </a:srgbClr>
                  </a:solidFill>
                  <a:latin typeface="Segoe UI" charset="0"/>
                  <a:ea typeface="Segoe UI" charset="0"/>
                  <a:cs typeface="Segoe UI" charset="0"/>
                </a:rPr>
                <a:t>PREREQUISITES</a:t>
              </a:r>
              <a:endParaRPr kumimoji="0" lang="en-US" sz="1100" b="0" i="0" u="none" strike="noStrike" kern="1200" cap="none" spc="0" normalizeH="0" baseline="0" noProof="0" dirty="0">
                <a:ln>
                  <a:noFill/>
                </a:ln>
                <a:solidFill>
                  <a:srgbClr val="4472C4">
                    <a:lumMod val="75000"/>
                  </a:srgbClr>
                </a:solidFill>
                <a:effectLst/>
                <a:uLnTx/>
                <a:uFillTx/>
                <a:latin typeface="Segoe UI" charset="0"/>
                <a:ea typeface="Segoe UI" charset="0"/>
                <a:cs typeface="Segoe UI" charset="0"/>
              </a:endParaRPr>
            </a:p>
          </p:txBody>
        </p:sp>
        <p:grpSp>
          <p:nvGrpSpPr>
            <p:cNvPr id="84" name="Group 83">
              <a:extLst>
                <a:ext uri="{FF2B5EF4-FFF2-40B4-BE49-F238E27FC236}">
                  <a16:creationId xmlns:a16="http://schemas.microsoft.com/office/drawing/2014/main" id="{DBF71EC5-597F-43F7-BC75-893E3B0B8426}"/>
                </a:ext>
              </a:extLst>
            </p:cNvPr>
            <p:cNvGrpSpPr/>
            <p:nvPr/>
          </p:nvGrpSpPr>
          <p:grpSpPr>
            <a:xfrm>
              <a:off x="468604" y="328356"/>
              <a:ext cx="6704634" cy="54864"/>
              <a:chOff x="468604" y="328356"/>
              <a:chExt cx="6704634" cy="54864"/>
            </a:xfrm>
          </p:grpSpPr>
          <p:grpSp>
            <p:nvGrpSpPr>
              <p:cNvPr id="85" name="Group 84">
                <a:extLst>
                  <a:ext uri="{FF2B5EF4-FFF2-40B4-BE49-F238E27FC236}">
                    <a16:creationId xmlns:a16="http://schemas.microsoft.com/office/drawing/2014/main" id="{8D145A43-37BB-41AA-897F-012E32C3D077}"/>
                  </a:ext>
                </a:extLst>
              </p:cNvPr>
              <p:cNvGrpSpPr/>
              <p:nvPr/>
            </p:nvGrpSpPr>
            <p:grpSpPr>
              <a:xfrm>
                <a:off x="468604" y="351076"/>
                <a:ext cx="6704634" cy="4712"/>
                <a:chOff x="491443" y="351076"/>
                <a:chExt cx="6704634" cy="4712"/>
              </a:xfrm>
            </p:grpSpPr>
            <p:cxnSp>
              <p:nvCxnSpPr>
                <p:cNvPr id="91" name="Straight Connector 90">
                  <a:extLst>
                    <a:ext uri="{FF2B5EF4-FFF2-40B4-BE49-F238E27FC236}">
                      <a16:creationId xmlns:a16="http://schemas.microsoft.com/office/drawing/2014/main" id="{24B8462D-FFEF-4B55-9B39-BFA8FEBEDE1F}"/>
                    </a:ext>
                  </a:extLst>
                </p:cNvPr>
                <p:cNvCxnSpPr>
                  <a:cxnSpLocks/>
                  <a:endCxn id="86" idx="1"/>
                </p:cNvCxnSpPr>
                <p:nvPr/>
              </p:nvCxnSpPr>
              <p:spPr>
                <a:xfrm>
                  <a:off x="491443" y="351076"/>
                  <a:ext cx="2813892" cy="4712"/>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FFDFFCF2-6CFC-4936-AD6C-DB783A133791}"/>
                    </a:ext>
                  </a:extLst>
                </p:cNvPr>
                <p:cNvCxnSpPr>
                  <a:cxnSpLocks/>
                  <a:stCxn id="87" idx="3"/>
                </p:cNvCxnSpPr>
                <p:nvPr/>
              </p:nvCxnSpPr>
              <p:spPr>
                <a:xfrm flipV="1">
                  <a:off x="4504878" y="351078"/>
                  <a:ext cx="2691199" cy="471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grpSp>
          <p:sp>
            <p:nvSpPr>
              <p:cNvPr id="86" name="Diamond 85">
                <a:extLst>
                  <a:ext uri="{FF2B5EF4-FFF2-40B4-BE49-F238E27FC236}">
                    <a16:creationId xmlns:a16="http://schemas.microsoft.com/office/drawing/2014/main" id="{680B3A48-461C-44B0-A665-B91803ADA25C}"/>
                  </a:ext>
                </a:extLst>
              </p:cNvPr>
              <p:cNvSpPr>
                <a:spLocks noChangeAspect="1"/>
              </p:cNvSpPr>
              <p:nvPr/>
            </p:nvSpPr>
            <p:spPr>
              <a:xfrm>
                <a:off x="3282496" y="32835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Diamond 86">
                <a:extLst>
                  <a:ext uri="{FF2B5EF4-FFF2-40B4-BE49-F238E27FC236}">
                    <a16:creationId xmlns:a16="http://schemas.microsoft.com/office/drawing/2014/main" id="{541178B5-5E1D-4601-A222-C78425C6E79A}"/>
                  </a:ext>
                </a:extLst>
              </p:cNvPr>
              <p:cNvSpPr>
                <a:spLocks noChangeAspect="1"/>
              </p:cNvSpPr>
              <p:nvPr/>
            </p:nvSpPr>
            <p:spPr>
              <a:xfrm>
                <a:off x="4427175" y="32835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96" name="TextBox 95">
            <a:extLst>
              <a:ext uri="{FF2B5EF4-FFF2-40B4-BE49-F238E27FC236}">
                <a16:creationId xmlns:a16="http://schemas.microsoft.com/office/drawing/2014/main" id="{EDE62B36-04F3-48B0-AA4A-176FC35B9753}"/>
              </a:ext>
            </a:extLst>
          </p:cNvPr>
          <p:cNvSpPr txBox="1"/>
          <p:nvPr/>
        </p:nvSpPr>
        <p:spPr>
          <a:xfrm>
            <a:off x="697389" y="5718410"/>
            <a:ext cx="1778540" cy="3231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500" b="1" i="0" u="none" strike="noStrike" kern="1200" cap="none" spc="0" normalizeH="0" baseline="0" noProof="0" dirty="0">
                <a:ln>
                  <a:noFill/>
                </a:ln>
                <a:solidFill>
                  <a:srgbClr val="4472C4">
                    <a:lumMod val="50000"/>
                  </a:srgbClr>
                </a:solidFill>
                <a:effectLst/>
                <a:uLnTx/>
                <a:uFillTx/>
                <a:latin typeface="Segoe UI" charset="0"/>
                <a:ea typeface="Segoe UI" charset="0"/>
                <a:cs typeface="Segoe UI" charset="0"/>
              </a:rPr>
              <a:t>Skills</a:t>
            </a:r>
          </a:p>
        </p:txBody>
      </p:sp>
      <p:sp>
        <p:nvSpPr>
          <p:cNvPr id="98" name="TextBox 97">
            <a:extLst>
              <a:ext uri="{FF2B5EF4-FFF2-40B4-BE49-F238E27FC236}">
                <a16:creationId xmlns:a16="http://schemas.microsoft.com/office/drawing/2014/main" id="{ABD33AE5-651F-40E8-B4F1-9BD1DFF81426}"/>
              </a:ext>
            </a:extLst>
          </p:cNvPr>
          <p:cNvSpPr txBox="1"/>
          <p:nvPr/>
        </p:nvSpPr>
        <p:spPr>
          <a:xfrm>
            <a:off x="2763455" y="6012655"/>
            <a:ext cx="2175684" cy="400110"/>
          </a:xfrm>
          <a:prstGeom prst="rect">
            <a:avLst/>
          </a:prstGeom>
          <a:noFill/>
        </p:spPr>
        <p:txBody>
          <a:bodyPr wrap="square" rtlCol="0">
            <a:spAutoFit/>
          </a:bodyPr>
          <a:lstStyle/>
          <a:p>
            <a:pPr lvl="0" algn="ctr">
              <a:defRPr/>
            </a:pPr>
            <a:r>
              <a:rPr lang="en-US" sz="1000" dirty="0">
                <a:solidFill>
                  <a:srgbClr val="E7E6E6">
                    <a:lumMod val="50000"/>
                  </a:srgbClr>
                </a:solidFill>
                <a:latin typeface="Segoe UI Semilight" charset="0"/>
                <a:ea typeface="Segoe UI Semilight" charset="0"/>
                <a:cs typeface="Segoe UI Semilight" charset="0"/>
              </a:rPr>
              <a:t>Implement a real-life scenario in your organization</a:t>
            </a:r>
            <a:endParaRPr kumimoji="0" lang="en-US" sz="1000" i="0" u="none" strike="noStrike" kern="1200" cap="none" spc="0" normalizeH="0" baseline="0" noProof="0" dirty="0">
              <a:ln>
                <a:noFill/>
              </a:ln>
              <a:solidFill>
                <a:srgbClr val="E7E6E6">
                  <a:lumMod val="50000"/>
                </a:srgbClr>
              </a:solidFill>
              <a:effectLst/>
              <a:uLnTx/>
              <a:uFillTx/>
              <a:latin typeface="Segoe UI Semilight" charset="0"/>
              <a:ea typeface="+mn-ea"/>
              <a:cs typeface="Segoe UI Semilight" charset="0"/>
            </a:endParaRPr>
          </a:p>
        </p:txBody>
      </p:sp>
      <p:sp>
        <p:nvSpPr>
          <p:cNvPr id="101" name="TextBox 100">
            <a:extLst>
              <a:ext uri="{FF2B5EF4-FFF2-40B4-BE49-F238E27FC236}">
                <a16:creationId xmlns:a16="http://schemas.microsoft.com/office/drawing/2014/main" id="{D7D5552F-DCAC-48A5-97DD-D6FF30D9ECE5}"/>
              </a:ext>
            </a:extLst>
          </p:cNvPr>
          <p:cNvSpPr txBox="1"/>
          <p:nvPr/>
        </p:nvSpPr>
        <p:spPr>
          <a:xfrm>
            <a:off x="5249010" y="5993953"/>
            <a:ext cx="2107952" cy="553998"/>
          </a:xfrm>
          <a:prstGeom prst="rect">
            <a:avLst/>
          </a:prstGeom>
          <a:noFill/>
        </p:spPr>
        <p:txBody>
          <a:bodyPr wrap="square" rtlCol="0">
            <a:spAutoFit/>
          </a:bodyPr>
          <a:lstStyle/>
          <a:p>
            <a:pPr lvl="0" algn="ctr">
              <a:defRPr/>
            </a:pPr>
            <a:r>
              <a:rPr lang="en-US" sz="1000" dirty="0">
                <a:solidFill>
                  <a:srgbClr val="E7E6E6">
                    <a:lumMod val="50000"/>
                  </a:srgbClr>
                </a:solidFill>
                <a:latin typeface="Segoe UI Semilight" charset="0"/>
                <a:ea typeface="Segoe UI Semilight" charset="0"/>
                <a:cs typeface="Segoe UI Semilight" charset="0"/>
              </a:rPr>
              <a:t>In the end you will be equipped with knowledge and a working, real-life scenario. </a:t>
            </a:r>
            <a:endParaRPr kumimoji="0" lang="en-US" sz="1000" i="0" u="none" strike="noStrike" kern="1200" cap="none" spc="0" normalizeH="0" baseline="0" noProof="0" dirty="0">
              <a:ln>
                <a:noFill/>
              </a:ln>
              <a:solidFill>
                <a:srgbClr val="E7E6E6">
                  <a:lumMod val="50000"/>
                </a:srgbClr>
              </a:solidFill>
              <a:effectLst/>
              <a:uLnTx/>
              <a:uFillTx/>
              <a:latin typeface="Segoe UI Semilight" charset="0"/>
              <a:ea typeface="Segoe UI Semilight" charset="0"/>
              <a:cs typeface="Segoe UI Semilight" charset="0"/>
            </a:endParaRPr>
          </a:p>
        </p:txBody>
      </p:sp>
      <p:sp>
        <p:nvSpPr>
          <p:cNvPr id="102" name="Rectangle 101">
            <a:extLst>
              <a:ext uri="{FF2B5EF4-FFF2-40B4-BE49-F238E27FC236}">
                <a16:creationId xmlns:a16="http://schemas.microsoft.com/office/drawing/2014/main" id="{314569FD-1D9F-4696-8095-6FE33B3C61BD}"/>
              </a:ext>
            </a:extLst>
          </p:cNvPr>
          <p:cNvSpPr/>
          <p:nvPr/>
        </p:nvSpPr>
        <p:spPr>
          <a:xfrm>
            <a:off x="487762" y="5997157"/>
            <a:ext cx="2158366" cy="553998"/>
          </a:xfrm>
          <a:prstGeom prst="rect">
            <a:avLst/>
          </a:prstGeom>
        </p:spPr>
        <p:txBody>
          <a:bodyPr wrap="square">
            <a:spAutoFit/>
          </a:bodyPr>
          <a:lstStyle/>
          <a:p>
            <a:pPr lvl="0" algn="ctr">
              <a:defRPr/>
            </a:pPr>
            <a:r>
              <a:rPr lang="en-US" sz="1000" dirty="0">
                <a:solidFill>
                  <a:srgbClr val="E7E6E6">
                    <a:lumMod val="50000"/>
                  </a:srgbClr>
                </a:solidFill>
                <a:latin typeface="Segoe UI Semilight" charset="0"/>
                <a:ea typeface="Segoe UI Semilight" charset="0"/>
                <a:cs typeface="Segoe UI Semilight" charset="0"/>
              </a:rPr>
              <a:t>Choose from the several modules available where to focus your training and ramp up on Power BI. </a:t>
            </a:r>
            <a:endParaRPr kumimoji="0" lang="en-US" sz="1000" i="0" u="none" strike="noStrike" kern="1200" cap="none" spc="0" normalizeH="0" baseline="0" noProof="0" dirty="0">
              <a:ln>
                <a:noFill/>
              </a:ln>
              <a:solidFill>
                <a:srgbClr val="E7E6E6">
                  <a:lumMod val="50000"/>
                </a:srgbClr>
              </a:solidFill>
              <a:effectLst/>
              <a:uLnTx/>
              <a:uFillTx/>
              <a:latin typeface="Segoe UI Semilight" charset="0"/>
              <a:ea typeface="Segoe UI Semilight" charset="0"/>
              <a:cs typeface="Segoe UI Semilight" charset="0"/>
            </a:endParaRPr>
          </a:p>
        </p:txBody>
      </p:sp>
      <p:sp>
        <p:nvSpPr>
          <p:cNvPr id="103" name="TextBox 102">
            <a:extLst>
              <a:ext uri="{FF2B5EF4-FFF2-40B4-BE49-F238E27FC236}">
                <a16:creationId xmlns:a16="http://schemas.microsoft.com/office/drawing/2014/main" id="{6F733C37-9BFA-4234-AEDA-4BA8B7EB316C}"/>
              </a:ext>
            </a:extLst>
          </p:cNvPr>
          <p:cNvSpPr txBox="1"/>
          <p:nvPr/>
        </p:nvSpPr>
        <p:spPr>
          <a:xfrm>
            <a:off x="5069385" y="7514472"/>
            <a:ext cx="3344903" cy="553998"/>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500" b="1" i="0" u="none" strike="noStrike" kern="1200" cap="none" spc="0" normalizeH="0" baseline="0" noProof="0" dirty="0">
                <a:ln>
                  <a:noFill/>
                </a:ln>
                <a:solidFill>
                  <a:srgbClr val="4472C4">
                    <a:lumMod val="50000"/>
                  </a:srgbClr>
                </a:solidFill>
                <a:effectLst/>
                <a:uLnTx/>
                <a:uFillTx/>
                <a:latin typeface="Segoe UI" charset="0"/>
                <a:ea typeface="+mn-ea"/>
                <a:cs typeface="Segoe UI" charset="0"/>
              </a:rPr>
              <a:t>Hardware</a:t>
            </a:r>
          </a:p>
          <a:p>
            <a:pPr marL="0" marR="0" lvl="0" indent="0" defTabSz="914400" rtl="0" eaLnBrk="1" fontAlgn="auto" latinLnBrk="0" hangingPunct="1">
              <a:lnSpc>
                <a:spcPct val="100000"/>
              </a:lnSpc>
              <a:spcBef>
                <a:spcPts val="0"/>
              </a:spcBef>
              <a:spcAft>
                <a:spcPts val="0"/>
              </a:spcAft>
              <a:buClrTx/>
              <a:buSzTx/>
              <a:buFontTx/>
              <a:buNone/>
              <a:tabLst/>
              <a:defRPr/>
            </a:pPr>
            <a:r>
              <a:rPr lang="en-US" sz="1500" b="1" dirty="0">
                <a:solidFill>
                  <a:srgbClr val="4472C4">
                    <a:lumMod val="50000"/>
                  </a:srgbClr>
                </a:solidFill>
                <a:latin typeface="Segoe UI" charset="0"/>
                <a:cs typeface="Segoe UI" charset="0"/>
              </a:rPr>
              <a:t>Requirements</a:t>
            </a:r>
            <a:endParaRPr kumimoji="0" lang="en-US" sz="1500" b="1" i="0" u="none" strike="noStrike" kern="1200" cap="none" spc="0" normalizeH="0" baseline="0" noProof="0" dirty="0">
              <a:ln>
                <a:noFill/>
              </a:ln>
              <a:solidFill>
                <a:srgbClr val="4472C4">
                  <a:lumMod val="50000"/>
                </a:srgbClr>
              </a:solidFill>
              <a:effectLst/>
              <a:uLnTx/>
              <a:uFillTx/>
              <a:latin typeface="Segoe UI" charset="0"/>
              <a:ea typeface="+mn-ea"/>
              <a:cs typeface="Segoe UI" charset="0"/>
            </a:endParaRPr>
          </a:p>
        </p:txBody>
      </p:sp>
      <p:sp>
        <p:nvSpPr>
          <p:cNvPr id="104" name="TextBox 103">
            <a:extLst>
              <a:ext uri="{FF2B5EF4-FFF2-40B4-BE49-F238E27FC236}">
                <a16:creationId xmlns:a16="http://schemas.microsoft.com/office/drawing/2014/main" id="{B43BC6E1-8677-4DF5-AE64-244E3AAAE18F}"/>
              </a:ext>
            </a:extLst>
          </p:cNvPr>
          <p:cNvSpPr txBox="1"/>
          <p:nvPr/>
        </p:nvSpPr>
        <p:spPr>
          <a:xfrm>
            <a:off x="5413716" y="5724284"/>
            <a:ext cx="1778540" cy="3231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500" b="1" i="0" u="none" strike="noStrike" kern="1200" cap="none" spc="0" normalizeH="0" baseline="0" noProof="0" dirty="0">
                <a:ln>
                  <a:noFill/>
                </a:ln>
                <a:solidFill>
                  <a:srgbClr val="4472C4">
                    <a:lumMod val="50000"/>
                  </a:srgbClr>
                </a:solidFill>
                <a:effectLst/>
                <a:uLnTx/>
                <a:uFillTx/>
                <a:latin typeface="Segoe UI" charset="0"/>
                <a:ea typeface="Segoe UI" charset="0"/>
                <a:cs typeface="Segoe UI" charset="0"/>
              </a:rPr>
              <a:t>Way Forward</a:t>
            </a:r>
          </a:p>
        </p:txBody>
      </p:sp>
      <p:sp>
        <p:nvSpPr>
          <p:cNvPr id="105" name="TextBox 104">
            <a:extLst>
              <a:ext uri="{FF2B5EF4-FFF2-40B4-BE49-F238E27FC236}">
                <a16:creationId xmlns:a16="http://schemas.microsoft.com/office/drawing/2014/main" id="{2D7B62AD-65CF-4173-B61B-80CD7ADD786D}"/>
              </a:ext>
            </a:extLst>
          </p:cNvPr>
          <p:cNvSpPr txBox="1"/>
          <p:nvPr/>
        </p:nvSpPr>
        <p:spPr>
          <a:xfrm>
            <a:off x="3996926" y="8090165"/>
            <a:ext cx="3161129" cy="1015663"/>
          </a:xfrm>
          <a:prstGeom prst="rect">
            <a:avLst/>
          </a:prstGeom>
          <a:noFill/>
        </p:spPr>
        <p:txBody>
          <a:bodyPr wrap="square" numCol="2" rtlCol="0">
            <a:spAutoFit/>
          </a:bodyPr>
          <a:lstStyle/>
          <a:p>
            <a:pPr marL="171450" indent="-171450">
              <a:spcAft>
                <a:spcPts val="600"/>
              </a:spcAft>
              <a:buFont typeface="Arial" panose="020B0604020202020204" pitchFamily="34" charset="0"/>
              <a:buChar char="•"/>
            </a:pPr>
            <a:r>
              <a:rPr lang="en-US" sz="1000" dirty="0">
                <a:solidFill>
                  <a:schemeClr val="bg2">
                    <a:lumMod val="50000"/>
                  </a:schemeClr>
                </a:solidFill>
                <a:latin typeface="Segoe UI Semilight" charset="0"/>
                <a:cs typeface="Segoe UI Semilight" charset="0"/>
              </a:rPr>
              <a:t>The educate component leverages our online training facilities so there is no need to do any set up, although training is typically conducted at the customer’s facilities. Please ask your TAM about additional needs for the POC.</a:t>
            </a:r>
          </a:p>
        </p:txBody>
      </p:sp>
      <p:pic>
        <p:nvPicPr>
          <p:cNvPr id="106" name="Graphic 105" descr="Monitor">
            <a:extLst>
              <a:ext uri="{FF2B5EF4-FFF2-40B4-BE49-F238E27FC236}">
                <a16:creationId xmlns:a16="http://schemas.microsoft.com/office/drawing/2014/main" id="{5D9CD80C-E9EC-4812-9287-F5B3602D6E1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559520" y="7538785"/>
            <a:ext cx="509865" cy="509865"/>
          </a:xfrm>
          <a:prstGeom prst="rect">
            <a:avLst/>
          </a:prstGeom>
        </p:spPr>
      </p:pic>
      <p:sp>
        <p:nvSpPr>
          <p:cNvPr id="107" name="TextBox 106">
            <a:extLst>
              <a:ext uri="{FF2B5EF4-FFF2-40B4-BE49-F238E27FC236}">
                <a16:creationId xmlns:a16="http://schemas.microsoft.com/office/drawing/2014/main" id="{4A38FFE2-A988-4C61-A6D1-25A0FECB418E}"/>
              </a:ext>
            </a:extLst>
          </p:cNvPr>
          <p:cNvSpPr txBox="1"/>
          <p:nvPr/>
        </p:nvSpPr>
        <p:spPr>
          <a:xfrm>
            <a:off x="1624668" y="7516152"/>
            <a:ext cx="2204876" cy="553998"/>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500" b="1" i="0" u="none" strike="noStrike" kern="1200" cap="none" spc="0" normalizeH="0" baseline="0" noProof="0" dirty="0">
                <a:ln>
                  <a:noFill/>
                </a:ln>
                <a:solidFill>
                  <a:srgbClr val="4472C4">
                    <a:lumMod val="50000"/>
                  </a:srgbClr>
                </a:solidFill>
                <a:effectLst/>
                <a:uLnTx/>
                <a:uFillTx/>
                <a:latin typeface="Segoe UI" charset="0"/>
                <a:ea typeface="+mn-ea"/>
                <a:cs typeface="Segoe UI" charset="0"/>
              </a:rPr>
              <a:t>Recommended</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1500" b="1" i="0" u="none" strike="noStrike" kern="1200" cap="none" spc="0" normalizeH="0" baseline="0" noProof="0" dirty="0">
                <a:ln>
                  <a:noFill/>
                </a:ln>
                <a:solidFill>
                  <a:srgbClr val="4472C4">
                    <a:lumMod val="50000"/>
                  </a:srgbClr>
                </a:solidFill>
                <a:effectLst/>
                <a:uLnTx/>
                <a:uFillTx/>
                <a:latin typeface="Segoe UI" charset="0"/>
                <a:ea typeface="+mn-ea"/>
                <a:cs typeface="Segoe UI" charset="0"/>
              </a:rPr>
              <a:t>Qualifications</a:t>
            </a:r>
          </a:p>
        </p:txBody>
      </p:sp>
      <p:sp>
        <p:nvSpPr>
          <p:cNvPr id="108" name="TextBox 107">
            <a:extLst>
              <a:ext uri="{FF2B5EF4-FFF2-40B4-BE49-F238E27FC236}">
                <a16:creationId xmlns:a16="http://schemas.microsoft.com/office/drawing/2014/main" id="{F7DAE261-EA05-4053-817A-5EBE1939C659}"/>
              </a:ext>
            </a:extLst>
          </p:cNvPr>
          <p:cNvSpPr txBox="1"/>
          <p:nvPr/>
        </p:nvSpPr>
        <p:spPr>
          <a:xfrm>
            <a:off x="645477" y="8128636"/>
            <a:ext cx="3221597" cy="815608"/>
          </a:xfrm>
          <a:prstGeom prst="rect">
            <a:avLst/>
          </a:prstGeom>
          <a:noFill/>
        </p:spPr>
        <p:txBody>
          <a:bodyPr wrap="square" tIns="0" rtlCol="0">
            <a:spAutoFit/>
          </a:bodyPr>
          <a:lstStyle/>
          <a:p>
            <a:pPr marL="171450" lvl="0" indent="-171450">
              <a:spcAft>
                <a:spcPts val="600"/>
              </a:spcAft>
              <a:buFont typeface="Arial" panose="020B0604020202020204" pitchFamily="34" charset="0"/>
              <a:buChar char="•"/>
              <a:defRPr/>
            </a:pPr>
            <a:r>
              <a:rPr lang="en-US" sz="1000" dirty="0">
                <a:solidFill>
                  <a:srgbClr val="E7E6E6">
                    <a:lumMod val="50000"/>
                  </a:srgbClr>
                </a:solidFill>
                <a:latin typeface="Segoe UI Semilight" charset="0"/>
                <a:ea typeface="Segoe UI Semilight" charset="0"/>
                <a:cs typeface="Segoe UI Semilight" charset="0"/>
              </a:rPr>
              <a:t>This course will enable any user to start using Power BI. There are no recommended qualifications, although people with experience in data analysis will find the concepts easier to understand and implement.</a:t>
            </a:r>
          </a:p>
        </p:txBody>
      </p:sp>
      <p:pic>
        <p:nvPicPr>
          <p:cNvPr id="109" name="Graphic 108" descr="Head with Gears">
            <a:extLst>
              <a:ext uri="{FF2B5EF4-FFF2-40B4-BE49-F238E27FC236}">
                <a16:creationId xmlns:a16="http://schemas.microsoft.com/office/drawing/2014/main" id="{9316ECA4-EFDC-4CD4-9093-3CA91A06FEC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208445" y="7558086"/>
            <a:ext cx="512064" cy="512064"/>
          </a:xfrm>
          <a:prstGeom prst="rect">
            <a:avLst/>
          </a:prstGeom>
        </p:spPr>
      </p:pic>
      <p:sp>
        <p:nvSpPr>
          <p:cNvPr id="110" name="Rectangle 109">
            <a:extLst>
              <a:ext uri="{FF2B5EF4-FFF2-40B4-BE49-F238E27FC236}">
                <a16:creationId xmlns:a16="http://schemas.microsoft.com/office/drawing/2014/main" id="{0FD2A1CD-9CBB-4956-9EDF-20079D6C717A}"/>
              </a:ext>
            </a:extLst>
          </p:cNvPr>
          <p:cNvSpPr/>
          <p:nvPr/>
        </p:nvSpPr>
        <p:spPr>
          <a:xfrm>
            <a:off x="643143" y="6976734"/>
            <a:ext cx="6416308" cy="400110"/>
          </a:xfrm>
          <a:prstGeom prst="rect">
            <a:avLst/>
          </a:prstGeom>
        </p:spPr>
        <p:txBody>
          <a:bodyPr wrap="square">
            <a:spAutoFit/>
          </a:bodyPr>
          <a:lstStyle/>
          <a:p>
            <a:pPr algn="ctr"/>
            <a:r>
              <a:rPr lang="en-US" sz="1000" dirty="0">
                <a:solidFill>
                  <a:srgbClr val="E7E6E6">
                    <a:lumMod val="50000"/>
                  </a:srgbClr>
                </a:solidFill>
                <a:latin typeface="Segoe UI Semilight" charset="0"/>
                <a:ea typeface="Segoe UI Semilight" charset="0"/>
                <a:cs typeface="Segoe UI Semilight" charset="0"/>
              </a:rPr>
              <a:t>Participants that have existing experience performing data analytics</a:t>
            </a:r>
          </a:p>
          <a:p>
            <a:pPr algn="ctr"/>
            <a:r>
              <a:rPr lang="en-US" sz="1000" dirty="0">
                <a:solidFill>
                  <a:srgbClr val="E7E6E6">
                    <a:lumMod val="50000"/>
                  </a:srgbClr>
                </a:solidFill>
                <a:latin typeface="Segoe UI Semilight" charset="0"/>
                <a:ea typeface="Segoe UI Semilight" charset="0"/>
                <a:cs typeface="Segoe UI Semilight" charset="0"/>
              </a:rPr>
              <a:t>will receive the most value from this course. </a:t>
            </a:r>
            <a:endParaRPr lang="en-US" sz="1000" dirty="0"/>
          </a:p>
        </p:txBody>
      </p:sp>
      <p:grpSp>
        <p:nvGrpSpPr>
          <p:cNvPr id="111" name="Group 110">
            <a:extLst>
              <a:ext uri="{FF2B5EF4-FFF2-40B4-BE49-F238E27FC236}">
                <a16:creationId xmlns:a16="http://schemas.microsoft.com/office/drawing/2014/main" id="{6C494B2B-A194-46BF-82AF-423F5737E5BD}"/>
              </a:ext>
            </a:extLst>
          </p:cNvPr>
          <p:cNvGrpSpPr/>
          <p:nvPr/>
        </p:nvGrpSpPr>
        <p:grpSpPr>
          <a:xfrm>
            <a:off x="3245272" y="4482116"/>
            <a:ext cx="1273419" cy="1202361"/>
            <a:chOff x="2968411" y="4474768"/>
            <a:chExt cx="1273419" cy="1202361"/>
          </a:xfrm>
        </p:grpSpPr>
        <p:sp>
          <p:nvSpPr>
            <p:cNvPr id="112" name="Oval 111">
              <a:extLst>
                <a:ext uri="{FF2B5EF4-FFF2-40B4-BE49-F238E27FC236}">
                  <a16:creationId xmlns:a16="http://schemas.microsoft.com/office/drawing/2014/main" id="{ABB1C797-711B-473E-AEE0-C1995B0455E4}"/>
                </a:ext>
              </a:extLst>
            </p:cNvPr>
            <p:cNvSpPr>
              <a:spLocks noChangeAspect="1"/>
            </p:cNvSpPr>
            <p:nvPr/>
          </p:nvSpPr>
          <p:spPr>
            <a:xfrm>
              <a:off x="3028947" y="4553138"/>
              <a:ext cx="1125090" cy="112399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3" name="Picture 112">
              <a:extLst>
                <a:ext uri="{FF2B5EF4-FFF2-40B4-BE49-F238E27FC236}">
                  <a16:creationId xmlns:a16="http://schemas.microsoft.com/office/drawing/2014/main" id="{E0ADC8EF-38E3-41B1-B38D-A1345DFC174E}"/>
                </a:ext>
              </a:extLst>
            </p:cNvPr>
            <p:cNvPicPr>
              <a:picLocks noChangeAspect="1"/>
            </p:cNvPicPr>
            <p:nvPr/>
          </p:nvPicPr>
          <p:blipFill rotWithShape="1">
            <a:blip r:embed="rId10"/>
            <a:srcRect l="25960" r="22350"/>
            <a:stretch/>
          </p:blipFill>
          <p:spPr>
            <a:xfrm>
              <a:off x="2968411" y="4474768"/>
              <a:ext cx="1273419" cy="1173249"/>
            </a:xfrm>
            <a:prstGeom prst="rect">
              <a:avLst/>
            </a:prstGeom>
          </p:spPr>
        </p:pic>
      </p:grpSp>
      <p:sp>
        <p:nvSpPr>
          <p:cNvPr id="114" name="Oval 113">
            <a:extLst>
              <a:ext uri="{FF2B5EF4-FFF2-40B4-BE49-F238E27FC236}">
                <a16:creationId xmlns:a16="http://schemas.microsoft.com/office/drawing/2014/main" id="{17E58CF5-F037-40A2-BA96-666C663A643C}"/>
              </a:ext>
            </a:extLst>
          </p:cNvPr>
          <p:cNvSpPr>
            <a:spLocks noChangeAspect="1"/>
          </p:cNvSpPr>
          <p:nvPr/>
        </p:nvSpPr>
        <p:spPr>
          <a:xfrm>
            <a:off x="5735801" y="4549359"/>
            <a:ext cx="1125090" cy="112399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5" name="Picture 114">
            <a:extLst>
              <a:ext uri="{FF2B5EF4-FFF2-40B4-BE49-F238E27FC236}">
                <a16:creationId xmlns:a16="http://schemas.microsoft.com/office/drawing/2014/main" id="{8AE2CE22-84B6-4321-BC88-443BEA8C4616}"/>
              </a:ext>
            </a:extLst>
          </p:cNvPr>
          <p:cNvPicPr>
            <a:picLocks noChangeAspect="1"/>
          </p:cNvPicPr>
          <p:nvPr/>
        </p:nvPicPr>
        <p:blipFill rotWithShape="1">
          <a:blip r:embed="rId11"/>
          <a:srcRect l="22136" r="24337"/>
          <a:stretch/>
        </p:blipFill>
        <p:spPr>
          <a:xfrm>
            <a:off x="5767348" y="4710434"/>
            <a:ext cx="1061996" cy="944931"/>
          </a:xfrm>
          <a:prstGeom prst="flowChartConnector">
            <a:avLst/>
          </a:prstGeom>
        </p:spPr>
      </p:pic>
      <p:sp>
        <p:nvSpPr>
          <p:cNvPr id="116" name="Oval 115">
            <a:extLst>
              <a:ext uri="{FF2B5EF4-FFF2-40B4-BE49-F238E27FC236}">
                <a16:creationId xmlns:a16="http://schemas.microsoft.com/office/drawing/2014/main" id="{83320376-2104-419A-BC36-BCAE0139D038}"/>
              </a:ext>
            </a:extLst>
          </p:cNvPr>
          <p:cNvSpPr/>
          <p:nvPr/>
        </p:nvSpPr>
        <p:spPr>
          <a:xfrm>
            <a:off x="6749865" y="5076627"/>
            <a:ext cx="90861" cy="138978"/>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F6D0C58C-EA70-42DE-9FC3-423AC2B80BF8}"/>
              </a:ext>
            </a:extLst>
          </p:cNvPr>
          <p:cNvSpPr/>
          <p:nvPr/>
        </p:nvSpPr>
        <p:spPr>
          <a:xfrm>
            <a:off x="5763995" y="5108274"/>
            <a:ext cx="90861" cy="20209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5024281E-34A4-4C1A-B376-0F94F5B248B8}"/>
              </a:ext>
            </a:extLst>
          </p:cNvPr>
          <p:cNvSpPr/>
          <p:nvPr/>
        </p:nvSpPr>
        <p:spPr>
          <a:xfrm>
            <a:off x="3337293" y="5484709"/>
            <a:ext cx="102391" cy="91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E7AE371D-5955-47BD-8BDA-62AAA07BD2AE}"/>
              </a:ext>
            </a:extLst>
          </p:cNvPr>
          <p:cNvSpPr/>
          <p:nvPr/>
        </p:nvSpPr>
        <p:spPr>
          <a:xfrm>
            <a:off x="4304437" y="5484709"/>
            <a:ext cx="102391" cy="91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8166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 name="Group 99">
            <a:extLst>
              <a:ext uri="{FF2B5EF4-FFF2-40B4-BE49-F238E27FC236}">
                <a16:creationId xmlns:a16="http://schemas.microsoft.com/office/drawing/2014/main" id="{8018A1AB-DC59-49B2-882A-7BDFEECF2F31}"/>
              </a:ext>
            </a:extLst>
          </p:cNvPr>
          <p:cNvGrpSpPr/>
          <p:nvPr/>
        </p:nvGrpSpPr>
        <p:grpSpPr>
          <a:xfrm>
            <a:off x="619605" y="241535"/>
            <a:ext cx="6574075" cy="261610"/>
            <a:chOff x="599163" y="213335"/>
            <a:chExt cx="6574075" cy="261610"/>
          </a:xfrm>
        </p:grpSpPr>
        <p:sp>
          <p:nvSpPr>
            <p:cNvPr id="152" name="TextBox 151">
              <a:extLst>
                <a:ext uri="{FF2B5EF4-FFF2-40B4-BE49-F238E27FC236}">
                  <a16:creationId xmlns:a16="http://schemas.microsoft.com/office/drawing/2014/main" id="{BF519EA0-2796-45EE-A29B-967F835394AB}"/>
                </a:ext>
              </a:extLst>
            </p:cNvPr>
            <p:cNvSpPr txBox="1"/>
            <p:nvPr/>
          </p:nvSpPr>
          <p:spPr>
            <a:xfrm>
              <a:off x="3222060" y="213335"/>
              <a:ext cx="1328282" cy="261610"/>
            </a:xfrm>
            <a:prstGeom prst="rect">
              <a:avLst/>
            </a:prstGeom>
            <a:noFill/>
          </p:spPr>
          <p:txBody>
            <a:bodyPr wrap="square" rtlCol="0">
              <a:spAutoFit/>
            </a:bodyPr>
            <a:lstStyle/>
            <a:p>
              <a:pPr algn="ctr"/>
              <a:r>
                <a:rPr lang="en-US" sz="1100" dirty="0">
                  <a:solidFill>
                    <a:schemeClr val="accent5">
                      <a:lumMod val="75000"/>
                    </a:schemeClr>
                  </a:solidFill>
                  <a:latin typeface="Segoe UI" charset="0"/>
                  <a:ea typeface="Segoe UI" charset="0"/>
                  <a:cs typeface="Segoe UI" charset="0"/>
                </a:rPr>
                <a:t>AGENDA</a:t>
              </a:r>
            </a:p>
          </p:txBody>
        </p:sp>
        <p:grpSp>
          <p:nvGrpSpPr>
            <p:cNvPr id="153" name="Group 152">
              <a:extLst>
                <a:ext uri="{FF2B5EF4-FFF2-40B4-BE49-F238E27FC236}">
                  <a16:creationId xmlns:a16="http://schemas.microsoft.com/office/drawing/2014/main" id="{05343B52-4FF9-44EE-A684-81BEE7CD8FAC}"/>
                </a:ext>
              </a:extLst>
            </p:cNvPr>
            <p:cNvGrpSpPr/>
            <p:nvPr/>
          </p:nvGrpSpPr>
          <p:grpSpPr>
            <a:xfrm>
              <a:off x="599163" y="328356"/>
              <a:ext cx="6574075" cy="54864"/>
              <a:chOff x="599163" y="328356"/>
              <a:chExt cx="6574075" cy="54864"/>
            </a:xfrm>
          </p:grpSpPr>
          <p:grpSp>
            <p:nvGrpSpPr>
              <p:cNvPr id="154" name="Group 153">
                <a:extLst>
                  <a:ext uri="{FF2B5EF4-FFF2-40B4-BE49-F238E27FC236}">
                    <a16:creationId xmlns:a16="http://schemas.microsoft.com/office/drawing/2014/main" id="{1A54EE2B-0181-42C9-9F53-C6E774EF27AC}"/>
                  </a:ext>
                </a:extLst>
              </p:cNvPr>
              <p:cNvGrpSpPr/>
              <p:nvPr/>
            </p:nvGrpSpPr>
            <p:grpSpPr>
              <a:xfrm>
                <a:off x="599163" y="351076"/>
                <a:ext cx="6574075" cy="0"/>
                <a:chOff x="622002" y="351076"/>
                <a:chExt cx="6574075" cy="0"/>
              </a:xfrm>
            </p:grpSpPr>
            <p:cxnSp>
              <p:nvCxnSpPr>
                <p:cNvPr id="157" name="Straight Connector 156">
                  <a:extLst>
                    <a:ext uri="{FF2B5EF4-FFF2-40B4-BE49-F238E27FC236}">
                      <a16:creationId xmlns:a16="http://schemas.microsoft.com/office/drawing/2014/main" id="{2988C41A-C875-425C-97B0-0B19E03151B5}"/>
                    </a:ext>
                  </a:extLst>
                </p:cNvPr>
                <p:cNvCxnSpPr/>
                <p:nvPr/>
              </p:nvCxnSpPr>
              <p:spPr>
                <a:xfrm>
                  <a:off x="622002" y="351076"/>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FCAE1F67-BBED-4497-B195-E25E9820EF63}"/>
                    </a:ext>
                  </a:extLst>
                </p:cNvPr>
                <p:cNvCxnSpPr/>
                <p:nvPr/>
              </p:nvCxnSpPr>
              <p:spPr>
                <a:xfrm>
                  <a:off x="4452877" y="351076"/>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grpSp>
          <p:sp>
            <p:nvSpPr>
              <p:cNvPr id="155" name="Diamond 154">
                <a:extLst>
                  <a:ext uri="{FF2B5EF4-FFF2-40B4-BE49-F238E27FC236}">
                    <a16:creationId xmlns:a16="http://schemas.microsoft.com/office/drawing/2014/main" id="{85F6D61C-FD56-4DC0-A6FF-8157766DEF97}"/>
                  </a:ext>
                </a:extLst>
              </p:cNvPr>
              <p:cNvSpPr>
                <a:spLocks noChangeAspect="1"/>
              </p:cNvSpPr>
              <p:nvPr/>
            </p:nvSpPr>
            <p:spPr>
              <a:xfrm>
                <a:off x="3336683" y="32835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Diamond 155">
                <a:extLst>
                  <a:ext uri="{FF2B5EF4-FFF2-40B4-BE49-F238E27FC236}">
                    <a16:creationId xmlns:a16="http://schemas.microsoft.com/office/drawing/2014/main" id="{553ABEBC-A8A0-4214-B1AB-DC629B027DBE}"/>
                  </a:ext>
                </a:extLst>
              </p:cNvPr>
              <p:cNvSpPr>
                <a:spLocks noChangeAspect="1"/>
              </p:cNvSpPr>
              <p:nvPr/>
            </p:nvSpPr>
            <p:spPr>
              <a:xfrm>
                <a:off x="4386534" y="32835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22" name="Group 121">
            <a:extLst>
              <a:ext uri="{FF2B5EF4-FFF2-40B4-BE49-F238E27FC236}">
                <a16:creationId xmlns:a16="http://schemas.microsoft.com/office/drawing/2014/main" id="{7439C078-D73C-4A07-8E0C-D84AD3388AF5}"/>
              </a:ext>
            </a:extLst>
          </p:cNvPr>
          <p:cNvGrpSpPr/>
          <p:nvPr/>
        </p:nvGrpSpPr>
        <p:grpSpPr>
          <a:xfrm>
            <a:off x="201374" y="1238842"/>
            <a:ext cx="7410537" cy="414159"/>
            <a:chOff x="166884" y="823352"/>
            <a:chExt cx="7410537" cy="414159"/>
          </a:xfrm>
        </p:grpSpPr>
        <p:cxnSp>
          <p:nvCxnSpPr>
            <p:cNvPr id="147" name="Straight Connector 146">
              <a:extLst>
                <a:ext uri="{FF2B5EF4-FFF2-40B4-BE49-F238E27FC236}">
                  <a16:creationId xmlns:a16="http://schemas.microsoft.com/office/drawing/2014/main" id="{A5402527-7B5B-41DD-9254-BB6A1AA587AC}"/>
                </a:ext>
              </a:extLst>
            </p:cNvPr>
            <p:cNvCxnSpPr/>
            <p:nvPr/>
          </p:nvCxnSpPr>
          <p:spPr>
            <a:xfrm flipH="1">
              <a:off x="647701" y="1193966"/>
              <a:ext cx="6477000" cy="0"/>
            </a:xfrm>
            <a:prstGeom prst="line">
              <a:avLst/>
            </a:prstGeom>
            <a:ln w="19050" cmpd="sng">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48" name="Oval 147">
              <a:extLst>
                <a:ext uri="{FF2B5EF4-FFF2-40B4-BE49-F238E27FC236}">
                  <a16:creationId xmlns:a16="http://schemas.microsoft.com/office/drawing/2014/main" id="{ACE68A71-3CA7-4C55-BEFB-6BD90B4851F8}"/>
                </a:ext>
              </a:extLst>
            </p:cNvPr>
            <p:cNvSpPr>
              <a:spLocks noChangeAspect="1"/>
            </p:cNvSpPr>
            <p:nvPr/>
          </p:nvSpPr>
          <p:spPr>
            <a:xfrm>
              <a:off x="558152" y="1146071"/>
              <a:ext cx="91440" cy="91440"/>
            </a:xfrm>
            <a:prstGeom prst="ellipse">
              <a:avLst/>
            </a:prstGeom>
            <a:solidFill>
              <a:schemeClr val="tx2">
                <a:lumMod val="75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FC3A9C69-B8EE-4BF8-9E0B-BA27D039E429}"/>
                </a:ext>
              </a:extLst>
            </p:cNvPr>
            <p:cNvSpPr>
              <a:spLocks noChangeAspect="1"/>
            </p:cNvSpPr>
            <p:nvPr/>
          </p:nvSpPr>
          <p:spPr>
            <a:xfrm>
              <a:off x="7033261" y="1146071"/>
              <a:ext cx="91440" cy="91440"/>
            </a:xfrm>
            <a:prstGeom prst="ellipse">
              <a:avLst/>
            </a:prstGeom>
            <a:solidFill>
              <a:schemeClr val="tx2">
                <a:lumMod val="75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TextBox 149">
              <a:extLst>
                <a:ext uri="{FF2B5EF4-FFF2-40B4-BE49-F238E27FC236}">
                  <a16:creationId xmlns:a16="http://schemas.microsoft.com/office/drawing/2014/main" id="{B5DEFAD2-0B06-4463-9032-50E8906FEFCF}"/>
                </a:ext>
              </a:extLst>
            </p:cNvPr>
            <p:cNvSpPr txBox="1"/>
            <p:nvPr/>
          </p:nvSpPr>
          <p:spPr>
            <a:xfrm>
              <a:off x="6671980" y="823352"/>
              <a:ext cx="905441" cy="276999"/>
            </a:xfrm>
            <a:prstGeom prst="rect">
              <a:avLst/>
            </a:prstGeom>
            <a:noFill/>
          </p:spPr>
          <p:txBody>
            <a:bodyPr wrap="square" rtlCol="0">
              <a:spAutoFit/>
            </a:bodyPr>
            <a:lstStyle/>
            <a:p>
              <a:pPr algn="ctr"/>
              <a:r>
                <a:rPr lang="en-US" sz="1200" b="1" dirty="0">
                  <a:solidFill>
                    <a:schemeClr val="accent5">
                      <a:lumMod val="60000"/>
                      <a:lumOff val="40000"/>
                    </a:schemeClr>
                  </a:solidFill>
                  <a:latin typeface="Segoe UI" charset="0"/>
                  <a:ea typeface="Segoe UI" charset="0"/>
                  <a:cs typeface="Segoe UI" charset="0"/>
                </a:rPr>
                <a:t>End</a:t>
              </a:r>
            </a:p>
          </p:txBody>
        </p:sp>
        <p:sp>
          <p:nvSpPr>
            <p:cNvPr id="151" name="TextBox 150">
              <a:extLst>
                <a:ext uri="{FF2B5EF4-FFF2-40B4-BE49-F238E27FC236}">
                  <a16:creationId xmlns:a16="http://schemas.microsoft.com/office/drawing/2014/main" id="{C8B939F3-147A-4837-93B0-54B401415657}"/>
                </a:ext>
              </a:extLst>
            </p:cNvPr>
            <p:cNvSpPr txBox="1"/>
            <p:nvPr/>
          </p:nvSpPr>
          <p:spPr>
            <a:xfrm>
              <a:off x="166884" y="823352"/>
              <a:ext cx="905441" cy="276999"/>
            </a:xfrm>
            <a:prstGeom prst="rect">
              <a:avLst/>
            </a:prstGeom>
            <a:noFill/>
          </p:spPr>
          <p:txBody>
            <a:bodyPr wrap="square" rtlCol="0">
              <a:spAutoFit/>
            </a:bodyPr>
            <a:lstStyle/>
            <a:p>
              <a:pPr algn="ctr"/>
              <a:r>
                <a:rPr lang="en-US" sz="1200" b="1" dirty="0">
                  <a:solidFill>
                    <a:schemeClr val="accent5">
                      <a:lumMod val="60000"/>
                      <a:lumOff val="40000"/>
                    </a:schemeClr>
                  </a:solidFill>
                  <a:latin typeface="Segoe UI" charset="0"/>
                  <a:ea typeface="Segoe UI" charset="0"/>
                  <a:cs typeface="Segoe UI" charset="0"/>
                </a:rPr>
                <a:t>START</a:t>
              </a:r>
            </a:p>
          </p:txBody>
        </p:sp>
      </p:grpSp>
      <p:grpSp>
        <p:nvGrpSpPr>
          <p:cNvPr id="123" name="Group 122">
            <a:extLst>
              <a:ext uri="{FF2B5EF4-FFF2-40B4-BE49-F238E27FC236}">
                <a16:creationId xmlns:a16="http://schemas.microsoft.com/office/drawing/2014/main" id="{1EA36BCC-AF17-470C-A92C-94C95F486A04}"/>
              </a:ext>
            </a:extLst>
          </p:cNvPr>
          <p:cNvGrpSpPr/>
          <p:nvPr/>
        </p:nvGrpSpPr>
        <p:grpSpPr>
          <a:xfrm>
            <a:off x="1374933" y="1203698"/>
            <a:ext cx="1328282" cy="489264"/>
            <a:chOff x="838640" y="796142"/>
            <a:chExt cx="1328282" cy="489264"/>
          </a:xfrm>
        </p:grpSpPr>
        <p:sp>
          <p:nvSpPr>
            <p:cNvPr id="142" name="TextBox 141">
              <a:extLst>
                <a:ext uri="{FF2B5EF4-FFF2-40B4-BE49-F238E27FC236}">
                  <a16:creationId xmlns:a16="http://schemas.microsoft.com/office/drawing/2014/main" id="{D0371928-0BBD-4662-BC3D-612330481A14}"/>
                </a:ext>
              </a:extLst>
            </p:cNvPr>
            <p:cNvSpPr txBox="1"/>
            <p:nvPr/>
          </p:nvSpPr>
          <p:spPr>
            <a:xfrm>
              <a:off x="838640" y="796142"/>
              <a:ext cx="1328282" cy="246221"/>
            </a:xfrm>
            <a:prstGeom prst="rect">
              <a:avLst/>
            </a:prstGeom>
            <a:noFill/>
          </p:spPr>
          <p:txBody>
            <a:bodyPr wrap="square" rtlCol="0">
              <a:spAutoFit/>
            </a:bodyPr>
            <a:lstStyle/>
            <a:p>
              <a:pPr algn="ctr"/>
              <a:r>
                <a:rPr lang="en-US" sz="1000" dirty="0">
                  <a:solidFill>
                    <a:schemeClr val="tx1">
                      <a:lumMod val="50000"/>
                      <a:lumOff val="50000"/>
                    </a:schemeClr>
                  </a:solidFill>
                  <a:latin typeface="Segoe UI" charset="0"/>
                  <a:ea typeface="Segoe UI" charset="0"/>
                  <a:cs typeface="Segoe UI" charset="0"/>
                </a:rPr>
                <a:t>DAY 1</a:t>
              </a:r>
              <a:endParaRPr lang="en-US" sz="1000" dirty="0">
                <a:solidFill>
                  <a:schemeClr val="tx2">
                    <a:lumMod val="60000"/>
                    <a:lumOff val="40000"/>
                  </a:schemeClr>
                </a:solidFill>
                <a:latin typeface="Segoe UI" charset="0"/>
                <a:ea typeface="Segoe UI" charset="0"/>
                <a:cs typeface="Segoe UI" charset="0"/>
              </a:endParaRPr>
            </a:p>
          </p:txBody>
        </p:sp>
        <p:sp>
          <p:nvSpPr>
            <p:cNvPr id="144" name="Oval 143">
              <a:extLst>
                <a:ext uri="{FF2B5EF4-FFF2-40B4-BE49-F238E27FC236}">
                  <a16:creationId xmlns:a16="http://schemas.microsoft.com/office/drawing/2014/main" id="{102AF9B3-C917-4146-8524-3424BEB8B54A}"/>
                </a:ext>
              </a:extLst>
            </p:cNvPr>
            <p:cNvSpPr>
              <a:spLocks noChangeAspect="1"/>
            </p:cNvSpPr>
            <p:nvPr/>
          </p:nvSpPr>
          <p:spPr>
            <a:xfrm>
              <a:off x="1387281" y="1102526"/>
              <a:ext cx="182880" cy="182880"/>
            </a:xfrm>
            <a:prstGeom prst="ellipse">
              <a:avLst/>
            </a:prstGeom>
            <a:solidFill>
              <a:schemeClr val="accent1">
                <a:lumMod val="40000"/>
                <a:lumOff val="60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2" name="Rectangle 101">
            <a:extLst>
              <a:ext uri="{FF2B5EF4-FFF2-40B4-BE49-F238E27FC236}">
                <a16:creationId xmlns:a16="http://schemas.microsoft.com/office/drawing/2014/main" id="{B4875BEF-BF8F-4516-8B19-1F52198140FD}"/>
              </a:ext>
            </a:extLst>
          </p:cNvPr>
          <p:cNvSpPr/>
          <p:nvPr/>
        </p:nvSpPr>
        <p:spPr>
          <a:xfrm>
            <a:off x="2981474" y="539227"/>
            <a:ext cx="1757212" cy="369332"/>
          </a:xfrm>
          <a:prstGeom prst="rect">
            <a:avLst/>
          </a:prstGeom>
        </p:spPr>
        <p:txBody>
          <a:bodyPr wrap="none">
            <a:spAutoFit/>
          </a:bodyPr>
          <a:lstStyle/>
          <a:p>
            <a:pPr algn="ctr"/>
            <a:r>
              <a:rPr lang="en-US" dirty="0">
                <a:solidFill>
                  <a:schemeClr val="accent5">
                    <a:lumMod val="75000"/>
                  </a:schemeClr>
                </a:solidFill>
                <a:latin typeface="Segoe UI Light" charset="0"/>
                <a:ea typeface="Segoe UI Light" charset="0"/>
                <a:cs typeface="Segoe UI Light" charset="0"/>
              </a:rPr>
              <a:t>Duration: 5 days</a:t>
            </a:r>
          </a:p>
        </p:txBody>
      </p:sp>
      <p:sp>
        <p:nvSpPr>
          <p:cNvPr id="91" name="Rectangle 90">
            <a:extLst>
              <a:ext uri="{FF2B5EF4-FFF2-40B4-BE49-F238E27FC236}">
                <a16:creationId xmlns:a16="http://schemas.microsoft.com/office/drawing/2014/main" id="{E519E360-E693-4ECC-8532-8FF5A7D40854}"/>
              </a:ext>
            </a:extLst>
          </p:cNvPr>
          <p:cNvSpPr/>
          <p:nvPr/>
        </p:nvSpPr>
        <p:spPr>
          <a:xfrm>
            <a:off x="1271081" y="2065707"/>
            <a:ext cx="1441039" cy="246221"/>
          </a:xfrm>
          <a:prstGeom prst="rect">
            <a:avLst/>
          </a:prstGeom>
        </p:spPr>
        <p:txBody>
          <a:bodyPr wrap="square">
            <a:spAutoFit/>
          </a:bodyPr>
          <a:lstStyle/>
          <a:p>
            <a:pPr algn="ctr"/>
            <a:r>
              <a:rPr lang="en-US" sz="1000" i="1" dirty="0">
                <a:solidFill>
                  <a:schemeClr val="bg2">
                    <a:lumMod val="50000"/>
                  </a:schemeClr>
                </a:solidFill>
                <a:latin typeface="Segoe UI Semilight" charset="0"/>
                <a:ea typeface="Segoe UI Semilight" charset="0"/>
                <a:cs typeface="Segoe UI Semilight" charset="0"/>
              </a:rPr>
              <a:t>Educate Component</a:t>
            </a:r>
          </a:p>
        </p:txBody>
      </p:sp>
      <p:sp>
        <p:nvSpPr>
          <p:cNvPr id="93" name="Rectangle 92">
            <a:extLst>
              <a:ext uri="{FF2B5EF4-FFF2-40B4-BE49-F238E27FC236}">
                <a16:creationId xmlns:a16="http://schemas.microsoft.com/office/drawing/2014/main" id="{079E95D1-6679-49B0-B132-B50E902F28D4}"/>
              </a:ext>
            </a:extLst>
          </p:cNvPr>
          <p:cNvSpPr/>
          <p:nvPr/>
        </p:nvSpPr>
        <p:spPr>
          <a:xfrm>
            <a:off x="2529267" y="2066590"/>
            <a:ext cx="1441039" cy="246221"/>
          </a:xfrm>
          <a:prstGeom prst="rect">
            <a:avLst/>
          </a:prstGeom>
        </p:spPr>
        <p:txBody>
          <a:bodyPr wrap="square">
            <a:spAutoFit/>
          </a:bodyPr>
          <a:lstStyle/>
          <a:p>
            <a:pPr algn="ctr"/>
            <a:r>
              <a:rPr lang="en-US" sz="1000" i="1" dirty="0">
                <a:solidFill>
                  <a:schemeClr val="bg2">
                    <a:lumMod val="50000"/>
                  </a:schemeClr>
                </a:solidFill>
                <a:latin typeface="Segoe UI Semilight" charset="0"/>
                <a:ea typeface="Segoe UI Semilight" charset="0"/>
                <a:cs typeface="Segoe UI Semilight" charset="0"/>
              </a:rPr>
              <a:t>Educate Component</a:t>
            </a:r>
          </a:p>
        </p:txBody>
      </p:sp>
      <p:sp>
        <p:nvSpPr>
          <p:cNvPr id="98" name="Oval 97">
            <a:extLst>
              <a:ext uri="{FF2B5EF4-FFF2-40B4-BE49-F238E27FC236}">
                <a16:creationId xmlns:a16="http://schemas.microsoft.com/office/drawing/2014/main" id="{7D84E287-BEB8-4943-B3ED-CCAD1C06C210}"/>
              </a:ext>
            </a:extLst>
          </p:cNvPr>
          <p:cNvSpPr>
            <a:spLocks noChangeAspect="1"/>
          </p:cNvSpPr>
          <p:nvPr/>
        </p:nvSpPr>
        <p:spPr>
          <a:xfrm>
            <a:off x="3085195" y="1516020"/>
            <a:ext cx="182880" cy="182880"/>
          </a:xfrm>
          <a:prstGeom prst="ellipse">
            <a:avLst/>
          </a:prstGeom>
          <a:solidFill>
            <a:schemeClr val="accent1">
              <a:lumMod val="40000"/>
              <a:lumOff val="60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TextBox 115">
            <a:extLst>
              <a:ext uri="{FF2B5EF4-FFF2-40B4-BE49-F238E27FC236}">
                <a16:creationId xmlns:a16="http://schemas.microsoft.com/office/drawing/2014/main" id="{541FB69A-E939-4BC6-8E92-42FB168AE63A}"/>
              </a:ext>
            </a:extLst>
          </p:cNvPr>
          <p:cNvSpPr txBox="1"/>
          <p:nvPr/>
        </p:nvSpPr>
        <p:spPr>
          <a:xfrm>
            <a:off x="2521769" y="1197912"/>
            <a:ext cx="1328282" cy="246221"/>
          </a:xfrm>
          <a:prstGeom prst="rect">
            <a:avLst/>
          </a:prstGeom>
          <a:noFill/>
        </p:spPr>
        <p:txBody>
          <a:bodyPr wrap="square" rtlCol="0">
            <a:spAutoFit/>
          </a:bodyPr>
          <a:lstStyle/>
          <a:p>
            <a:pPr algn="ctr"/>
            <a:r>
              <a:rPr lang="en-US" sz="1000" dirty="0">
                <a:solidFill>
                  <a:schemeClr val="tx1">
                    <a:lumMod val="50000"/>
                    <a:lumOff val="50000"/>
                  </a:schemeClr>
                </a:solidFill>
                <a:latin typeface="Segoe UI" charset="0"/>
                <a:ea typeface="Segoe UI" charset="0"/>
                <a:cs typeface="Segoe UI" charset="0"/>
              </a:rPr>
              <a:t>DAY 2</a:t>
            </a:r>
            <a:endParaRPr lang="en-US" sz="1000" dirty="0">
              <a:solidFill>
                <a:schemeClr val="tx2">
                  <a:lumMod val="60000"/>
                  <a:lumOff val="40000"/>
                </a:schemeClr>
              </a:solidFill>
              <a:latin typeface="Segoe UI" charset="0"/>
              <a:ea typeface="Segoe UI" charset="0"/>
              <a:cs typeface="Segoe UI" charset="0"/>
            </a:endParaRPr>
          </a:p>
        </p:txBody>
      </p:sp>
      <p:sp>
        <p:nvSpPr>
          <p:cNvPr id="117" name="Oval 116">
            <a:extLst>
              <a:ext uri="{FF2B5EF4-FFF2-40B4-BE49-F238E27FC236}">
                <a16:creationId xmlns:a16="http://schemas.microsoft.com/office/drawing/2014/main" id="{53766CCA-B16D-45E6-94AE-C061E363F1CC}"/>
              </a:ext>
            </a:extLst>
          </p:cNvPr>
          <p:cNvSpPr>
            <a:spLocks noChangeAspect="1"/>
          </p:cNvSpPr>
          <p:nvPr/>
        </p:nvSpPr>
        <p:spPr>
          <a:xfrm>
            <a:off x="4214923" y="1483187"/>
            <a:ext cx="182880" cy="182880"/>
          </a:xfrm>
          <a:prstGeom prst="ellipse">
            <a:avLst/>
          </a:prstGeom>
          <a:solidFill>
            <a:schemeClr val="accent1">
              <a:lumMod val="40000"/>
              <a:lumOff val="60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Oval 117">
            <a:extLst>
              <a:ext uri="{FF2B5EF4-FFF2-40B4-BE49-F238E27FC236}">
                <a16:creationId xmlns:a16="http://schemas.microsoft.com/office/drawing/2014/main" id="{946E7363-058D-4D65-A8D3-BFAE38CB5E56}"/>
              </a:ext>
            </a:extLst>
          </p:cNvPr>
          <p:cNvSpPr>
            <a:spLocks noChangeAspect="1"/>
          </p:cNvSpPr>
          <p:nvPr/>
        </p:nvSpPr>
        <p:spPr>
          <a:xfrm>
            <a:off x="5395050" y="1483187"/>
            <a:ext cx="182880" cy="182880"/>
          </a:xfrm>
          <a:prstGeom prst="ellipse">
            <a:avLst/>
          </a:prstGeom>
          <a:solidFill>
            <a:schemeClr val="accent1">
              <a:lumMod val="40000"/>
              <a:lumOff val="60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Rectangle 119">
            <a:extLst>
              <a:ext uri="{FF2B5EF4-FFF2-40B4-BE49-F238E27FC236}">
                <a16:creationId xmlns:a16="http://schemas.microsoft.com/office/drawing/2014/main" id="{6032FF03-7D78-4074-BA5B-955DE2856965}"/>
              </a:ext>
            </a:extLst>
          </p:cNvPr>
          <p:cNvSpPr/>
          <p:nvPr/>
        </p:nvSpPr>
        <p:spPr>
          <a:xfrm>
            <a:off x="3667485" y="2050505"/>
            <a:ext cx="1441039" cy="246221"/>
          </a:xfrm>
          <a:prstGeom prst="rect">
            <a:avLst/>
          </a:prstGeom>
        </p:spPr>
        <p:txBody>
          <a:bodyPr wrap="square">
            <a:spAutoFit/>
          </a:bodyPr>
          <a:lstStyle/>
          <a:p>
            <a:pPr lvl="0" algn="ctr"/>
            <a:r>
              <a:rPr lang="en-US" sz="1000" i="1" dirty="0">
                <a:solidFill>
                  <a:srgbClr val="E7E6E6">
                    <a:lumMod val="50000"/>
                  </a:srgbClr>
                </a:solidFill>
                <a:latin typeface="Segoe UI Semilight" charset="0"/>
                <a:ea typeface="Segoe UI Semilight" charset="0"/>
                <a:cs typeface="Segoe UI Semilight" charset="0"/>
              </a:rPr>
              <a:t>Proof-of-concept</a:t>
            </a:r>
          </a:p>
        </p:txBody>
      </p:sp>
      <p:sp>
        <p:nvSpPr>
          <p:cNvPr id="121" name="TextBox 120">
            <a:extLst>
              <a:ext uri="{FF2B5EF4-FFF2-40B4-BE49-F238E27FC236}">
                <a16:creationId xmlns:a16="http://schemas.microsoft.com/office/drawing/2014/main" id="{81DF38C8-059D-4C25-B31C-1B91D6CBF14E}"/>
              </a:ext>
            </a:extLst>
          </p:cNvPr>
          <p:cNvSpPr txBox="1"/>
          <p:nvPr/>
        </p:nvSpPr>
        <p:spPr>
          <a:xfrm>
            <a:off x="3643414" y="1174534"/>
            <a:ext cx="1328282" cy="246221"/>
          </a:xfrm>
          <a:prstGeom prst="rect">
            <a:avLst/>
          </a:prstGeom>
          <a:noFill/>
        </p:spPr>
        <p:txBody>
          <a:bodyPr wrap="square" rtlCol="0">
            <a:spAutoFit/>
          </a:bodyPr>
          <a:lstStyle/>
          <a:p>
            <a:pPr algn="ctr"/>
            <a:r>
              <a:rPr lang="en-US" sz="1000" dirty="0">
                <a:solidFill>
                  <a:schemeClr val="tx1">
                    <a:lumMod val="50000"/>
                    <a:lumOff val="50000"/>
                  </a:schemeClr>
                </a:solidFill>
                <a:latin typeface="Segoe UI" charset="0"/>
                <a:ea typeface="Segoe UI" charset="0"/>
                <a:cs typeface="Segoe UI" charset="0"/>
              </a:rPr>
              <a:t>DAY 3</a:t>
            </a:r>
            <a:endParaRPr lang="en-US" sz="1000" dirty="0">
              <a:solidFill>
                <a:schemeClr val="tx2">
                  <a:lumMod val="60000"/>
                  <a:lumOff val="40000"/>
                </a:schemeClr>
              </a:solidFill>
              <a:latin typeface="Segoe UI" charset="0"/>
              <a:ea typeface="Segoe UI" charset="0"/>
              <a:cs typeface="Segoe UI" charset="0"/>
            </a:endParaRPr>
          </a:p>
        </p:txBody>
      </p:sp>
      <p:sp>
        <p:nvSpPr>
          <p:cNvPr id="127" name="Rectangle 126">
            <a:extLst>
              <a:ext uri="{FF2B5EF4-FFF2-40B4-BE49-F238E27FC236}">
                <a16:creationId xmlns:a16="http://schemas.microsoft.com/office/drawing/2014/main" id="{F6B9BDCA-A348-43DC-9398-9BEFAF76B91E}"/>
              </a:ext>
            </a:extLst>
          </p:cNvPr>
          <p:cNvSpPr/>
          <p:nvPr/>
        </p:nvSpPr>
        <p:spPr>
          <a:xfrm>
            <a:off x="4805702" y="2051416"/>
            <a:ext cx="1441039" cy="246221"/>
          </a:xfrm>
          <a:prstGeom prst="rect">
            <a:avLst/>
          </a:prstGeom>
        </p:spPr>
        <p:txBody>
          <a:bodyPr wrap="square">
            <a:spAutoFit/>
          </a:bodyPr>
          <a:lstStyle/>
          <a:p>
            <a:pPr lvl="0" algn="ctr"/>
            <a:r>
              <a:rPr lang="en-US" sz="1000" i="1" dirty="0">
                <a:solidFill>
                  <a:srgbClr val="E7E6E6">
                    <a:lumMod val="50000"/>
                  </a:srgbClr>
                </a:solidFill>
                <a:latin typeface="Segoe UI Semilight" charset="0"/>
                <a:ea typeface="Segoe UI Semilight" charset="0"/>
                <a:cs typeface="Segoe UI Semilight" charset="0"/>
              </a:rPr>
              <a:t>Proof-of-concept</a:t>
            </a:r>
          </a:p>
        </p:txBody>
      </p:sp>
      <p:sp>
        <p:nvSpPr>
          <p:cNvPr id="131" name="TextBox 130">
            <a:extLst>
              <a:ext uri="{FF2B5EF4-FFF2-40B4-BE49-F238E27FC236}">
                <a16:creationId xmlns:a16="http://schemas.microsoft.com/office/drawing/2014/main" id="{84600C2C-9BC5-4B89-B0B0-673E7C1C08A6}"/>
              </a:ext>
            </a:extLst>
          </p:cNvPr>
          <p:cNvSpPr txBox="1"/>
          <p:nvPr/>
        </p:nvSpPr>
        <p:spPr>
          <a:xfrm>
            <a:off x="4849888" y="1174534"/>
            <a:ext cx="1328282" cy="246221"/>
          </a:xfrm>
          <a:prstGeom prst="rect">
            <a:avLst/>
          </a:prstGeom>
          <a:noFill/>
        </p:spPr>
        <p:txBody>
          <a:bodyPr wrap="square" rtlCol="0">
            <a:spAutoFit/>
          </a:bodyPr>
          <a:lstStyle/>
          <a:p>
            <a:pPr algn="ctr"/>
            <a:r>
              <a:rPr lang="en-US" sz="1000" dirty="0">
                <a:solidFill>
                  <a:schemeClr val="tx1">
                    <a:lumMod val="50000"/>
                    <a:lumOff val="50000"/>
                  </a:schemeClr>
                </a:solidFill>
                <a:latin typeface="Segoe UI" charset="0"/>
                <a:ea typeface="Segoe UI" charset="0"/>
                <a:cs typeface="Segoe UI" charset="0"/>
              </a:rPr>
              <a:t>DAY 4</a:t>
            </a:r>
            <a:endParaRPr lang="en-US" sz="1000" dirty="0">
              <a:solidFill>
                <a:schemeClr val="tx2">
                  <a:lumMod val="60000"/>
                  <a:lumOff val="40000"/>
                </a:schemeClr>
              </a:solidFill>
              <a:latin typeface="Segoe UI" charset="0"/>
              <a:ea typeface="Segoe UI" charset="0"/>
              <a:cs typeface="Segoe UI" charset="0"/>
            </a:endParaRPr>
          </a:p>
        </p:txBody>
      </p:sp>
      <p:grpSp>
        <p:nvGrpSpPr>
          <p:cNvPr id="108" name="Group 107">
            <a:extLst>
              <a:ext uri="{FF2B5EF4-FFF2-40B4-BE49-F238E27FC236}">
                <a16:creationId xmlns:a16="http://schemas.microsoft.com/office/drawing/2014/main" id="{6DE65F96-2E5F-423F-A09F-270F21BB2B9B}"/>
              </a:ext>
            </a:extLst>
          </p:cNvPr>
          <p:cNvGrpSpPr/>
          <p:nvPr/>
        </p:nvGrpSpPr>
        <p:grpSpPr>
          <a:xfrm>
            <a:off x="-8436" y="9528425"/>
            <a:ext cx="7780836" cy="559398"/>
            <a:chOff x="-8436" y="9499002"/>
            <a:chExt cx="7780836" cy="559398"/>
          </a:xfrm>
          <a:solidFill>
            <a:srgbClr val="334C73"/>
          </a:solidFill>
        </p:grpSpPr>
        <p:sp>
          <p:nvSpPr>
            <p:cNvPr id="110" name="Rectangle 109">
              <a:extLst>
                <a:ext uri="{FF2B5EF4-FFF2-40B4-BE49-F238E27FC236}">
                  <a16:creationId xmlns:a16="http://schemas.microsoft.com/office/drawing/2014/main" id="{5D6DD0F6-9283-4A22-9861-08294F621ED8}"/>
                </a:ext>
              </a:extLst>
            </p:cNvPr>
            <p:cNvSpPr/>
            <p:nvPr/>
          </p:nvSpPr>
          <p:spPr>
            <a:xfrm>
              <a:off x="-8436" y="9499002"/>
              <a:ext cx="7780836" cy="5593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lgn="ctr"/>
              <a:r>
                <a:rPr lang="en-US" sz="800" dirty="0">
                  <a:latin typeface="Segoe UI" panose="020B0502040204020203" pitchFamily="34" charset="0"/>
                  <a:cs typeface="Segoe UI" panose="020B0502040204020203" pitchFamily="34" charset="0"/>
                </a:rPr>
                <a:t>2018 © Microsoft Corporation. All rights reserved. </a:t>
              </a:r>
            </a:p>
            <a:p>
              <a:pPr lvl="1" algn="ctr"/>
              <a:r>
                <a:rPr lang="en-US" sz="800" dirty="0">
                  <a:latin typeface="Segoe UI" panose="020B0502040204020203" pitchFamily="34" charset="0"/>
                  <a:cs typeface="Segoe UI" panose="020B0502040204020203" pitchFamily="34" charset="0"/>
                </a:rPr>
                <a:t>This data sheet is for informational purposes only. </a:t>
              </a:r>
            </a:p>
            <a:p>
              <a:pPr lvl="1" algn="ctr"/>
              <a:r>
                <a:rPr lang="en-US" sz="800" dirty="0">
                  <a:latin typeface="Segoe UI" panose="020B0502040204020203" pitchFamily="34" charset="0"/>
                  <a:cs typeface="Segoe UI" panose="020B0502040204020203" pitchFamily="34" charset="0"/>
                </a:rPr>
                <a:t>MICROSOFT MAKES NO WARRANTIES, EXPRESS OR IMPLIED, IN THIS SUMMARY</a:t>
              </a:r>
            </a:p>
          </p:txBody>
        </p:sp>
        <p:pic>
          <p:nvPicPr>
            <p:cNvPr id="125" name="Picture 124">
              <a:extLst>
                <a:ext uri="{FF2B5EF4-FFF2-40B4-BE49-F238E27FC236}">
                  <a16:creationId xmlns:a16="http://schemas.microsoft.com/office/drawing/2014/main" id="{8601652A-F06A-4FB6-BDC3-6EE84083F39D}"/>
                </a:ext>
              </a:extLst>
            </p:cNvPr>
            <p:cNvPicPr>
              <a:picLocks noChangeAspect="1"/>
            </p:cNvPicPr>
            <p:nvPr/>
          </p:nvPicPr>
          <p:blipFill>
            <a:blip r:embed="rId3"/>
            <a:stretch>
              <a:fillRect/>
            </a:stretch>
          </p:blipFill>
          <p:spPr>
            <a:xfrm>
              <a:off x="6147273" y="9525682"/>
              <a:ext cx="1375684" cy="506037"/>
            </a:xfrm>
            <a:prstGeom prst="rect">
              <a:avLst/>
            </a:prstGeom>
            <a:grpFill/>
          </p:spPr>
        </p:pic>
      </p:grpSp>
      <p:grpSp>
        <p:nvGrpSpPr>
          <p:cNvPr id="107" name="Group 106">
            <a:extLst>
              <a:ext uri="{FF2B5EF4-FFF2-40B4-BE49-F238E27FC236}">
                <a16:creationId xmlns:a16="http://schemas.microsoft.com/office/drawing/2014/main" id="{01634B06-9B2C-46CC-A7F2-0A72033E74E4}"/>
              </a:ext>
            </a:extLst>
          </p:cNvPr>
          <p:cNvGrpSpPr/>
          <p:nvPr/>
        </p:nvGrpSpPr>
        <p:grpSpPr>
          <a:xfrm>
            <a:off x="619605" y="3298107"/>
            <a:ext cx="6574075" cy="261611"/>
            <a:chOff x="599163" y="59956"/>
            <a:chExt cx="6574075" cy="221279"/>
          </a:xfrm>
        </p:grpSpPr>
        <p:sp>
          <p:nvSpPr>
            <p:cNvPr id="129" name="TextBox 128">
              <a:extLst>
                <a:ext uri="{FF2B5EF4-FFF2-40B4-BE49-F238E27FC236}">
                  <a16:creationId xmlns:a16="http://schemas.microsoft.com/office/drawing/2014/main" id="{0CCC0F60-661A-48AC-9D8A-EF557075FCD5}"/>
                </a:ext>
              </a:extLst>
            </p:cNvPr>
            <p:cNvSpPr txBox="1"/>
            <p:nvPr/>
          </p:nvSpPr>
          <p:spPr>
            <a:xfrm>
              <a:off x="3231295" y="59956"/>
              <a:ext cx="1328282" cy="221279"/>
            </a:xfrm>
            <a:prstGeom prst="rect">
              <a:avLst/>
            </a:prstGeom>
            <a:noFill/>
          </p:spPr>
          <p:txBody>
            <a:bodyPr wrap="square" rtlCol="0">
              <a:spAutoFit/>
            </a:bodyPr>
            <a:lstStyle/>
            <a:p>
              <a:pPr algn="ctr"/>
              <a:r>
                <a:rPr lang="en-US" sz="1100" dirty="0">
                  <a:solidFill>
                    <a:schemeClr val="accent5">
                      <a:lumMod val="75000"/>
                    </a:schemeClr>
                  </a:solidFill>
                  <a:latin typeface="Segoe UI" charset="0"/>
                  <a:cs typeface="Segoe UI" charset="0"/>
                </a:rPr>
                <a:t>SYLLABUS</a:t>
              </a:r>
            </a:p>
          </p:txBody>
        </p:sp>
        <p:grpSp>
          <p:nvGrpSpPr>
            <p:cNvPr id="132" name="Group 131">
              <a:extLst>
                <a:ext uri="{FF2B5EF4-FFF2-40B4-BE49-F238E27FC236}">
                  <a16:creationId xmlns:a16="http://schemas.microsoft.com/office/drawing/2014/main" id="{BEF55910-5CA9-4FF6-BBF1-800D81E6812B}"/>
                </a:ext>
              </a:extLst>
            </p:cNvPr>
            <p:cNvGrpSpPr/>
            <p:nvPr/>
          </p:nvGrpSpPr>
          <p:grpSpPr>
            <a:xfrm>
              <a:off x="599163" y="147876"/>
              <a:ext cx="6574075" cy="54864"/>
              <a:chOff x="599163" y="147876"/>
              <a:chExt cx="6574075" cy="54864"/>
            </a:xfrm>
          </p:grpSpPr>
          <p:grpSp>
            <p:nvGrpSpPr>
              <p:cNvPr id="134" name="Group 133">
                <a:extLst>
                  <a:ext uri="{FF2B5EF4-FFF2-40B4-BE49-F238E27FC236}">
                    <a16:creationId xmlns:a16="http://schemas.microsoft.com/office/drawing/2014/main" id="{8FB08B29-F54D-4191-9DBA-E109C47EE415}"/>
                  </a:ext>
                </a:extLst>
              </p:cNvPr>
              <p:cNvGrpSpPr/>
              <p:nvPr/>
            </p:nvGrpSpPr>
            <p:grpSpPr>
              <a:xfrm>
                <a:off x="599163" y="170596"/>
                <a:ext cx="6574075" cy="1"/>
                <a:chOff x="622002" y="170596"/>
                <a:chExt cx="6574075" cy="1"/>
              </a:xfrm>
            </p:grpSpPr>
            <p:cxnSp>
              <p:nvCxnSpPr>
                <p:cNvPr id="138" name="Straight Connector 137">
                  <a:extLst>
                    <a:ext uri="{FF2B5EF4-FFF2-40B4-BE49-F238E27FC236}">
                      <a16:creationId xmlns:a16="http://schemas.microsoft.com/office/drawing/2014/main" id="{ED74BE36-E619-4BC4-B053-4C4306140493}"/>
                    </a:ext>
                  </a:extLst>
                </p:cNvPr>
                <p:cNvCxnSpPr/>
                <p:nvPr/>
              </p:nvCxnSpPr>
              <p:spPr>
                <a:xfrm>
                  <a:off x="622002" y="170597"/>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BEE356CA-89DD-45A8-A89D-A0CEC8A3A623}"/>
                    </a:ext>
                  </a:extLst>
                </p:cNvPr>
                <p:cNvCxnSpPr/>
                <p:nvPr/>
              </p:nvCxnSpPr>
              <p:spPr>
                <a:xfrm>
                  <a:off x="4452877" y="170596"/>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grpSp>
          <p:sp>
            <p:nvSpPr>
              <p:cNvPr id="135" name="Diamond 134">
                <a:extLst>
                  <a:ext uri="{FF2B5EF4-FFF2-40B4-BE49-F238E27FC236}">
                    <a16:creationId xmlns:a16="http://schemas.microsoft.com/office/drawing/2014/main" id="{ECCF0F9B-A763-4F2F-8A47-89B452D0028D}"/>
                  </a:ext>
                </a:extLst>
              </p:cNvPr>
              <p:cNvSpPr>
                <a:spLocks noChangeAspect="1"/>
              </p:cNvSpPr>
              <p:nvPr/>
            </p:nvSpPr>
            <p:spPr>
              <a:xfrm>
                <a:off x="3336683" y="14787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Diamond 136">
                <a:extLst>
                  <a:ext uri="{FF2B5EF4-FFF2-40B4-BE49-F238E27FC236}">
                    <a16:creationId xmlns:a16="http://schemas.microsoft.com/office/drawing/2014/main" id="{E035B951-2F1E-4ABA-9A67-B53C923E4B38}"/>
                  </a:ext>
                </a:extLst>
              </p:cNvPr>
              <p:cNvSpPr>
                <a:spLocks noChangeAspect="1"/>
              </p:cNvSpPr>
              <p:nvPr/>
            </p:nvSpPr>
            <p:spPr>
              <a:xfrm>
                <a:off x="4386534" y="14787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0" name="TextBox 139">
            <a:extLst>
              <a:ext uri="{FF2B5EF4-FFF2-40B4-BE49-F238E27FC236}">
                <a16:creationId xmlns:a16="http://schemas.microsoft.com/office/drawing/2014/main" id="{8ADD50E7-A827-419C-A5E5-008B4AF92FE5}"/>
              </a:ext>
            </a:extLst>
          </p:cNvPr>
          <p:cNvSpPr txBox="1"/>
          <p:nvPr/>
        </p:nvSpPr>
        <p:spPr>
          <a:xfrm>
            <a:off x="718457" y="8700417"/>
            <a:ext cx="6477875" cy="461665"/>
          </a:xfrm>
          <a:prstGeom prst="rect">
            <a:avLst/>
          </a:prstGeom>
          <a:noFill/>
        </p:spPr>
        <p:txBody>
          <a:bodyPr wrap="square" rtlCol="0">
            <a:spAutoFit/>
          </a:bodyPr>
          <a:lstStyle/>
          <a:p>
            <a:r>
              <a:rPr lang="en-US" sz="1200" b="1" dirty="0">
                <a:solidFill>
                  <a:schemeClr val="accent5">
                    <a:lumMod val="75000"/>
                  </a:schemeClr>
                </a:solidFill>
                <a:latin typeface="Segoe UI" charset="0"/>
                <a:ea typeface="Segoe UI" charset="0"/>
                <a:cs typeface="Segoe UI" charset="0"/>
              </a:rPr>
              <a:t>NEXT STEPS: </a:t>
            </a:r>
            <a:r>
              <a:rPr lang="en-US" sz="1200" dirty="0">
                <a:solidFill>
                  <a:schemeClr val="bg2">
                    <a:lumMod val="50000"/>
                  </a:schemeClr>
                </a:solidFill>
                <a:latin typeface="Segoe UI Semilight" charset="0"/>
                <a:cs typeface="Segoe UI Semilight" charset="0"/>
              </a:rPr>
              <a:t>If you are interested in this service for your organization, contact </a:t>
            </a:r>
            <a:r>
              <a:rPr lang="en-US" sz="1200" dirty="0">
                <a:solidFill>
                  <a:schemeClr val="bg2">
                    <a:lumMod val="50000"/>
                  </a:schemeClr>
                </a:solidFill>
                <a:latin typeface="Segoe UI Semilight" charset="0"/>
                <a:ea typeface="Segoe UI Semilight" charset="0"/>
                <a:cs typeface="Segoe UI Semilight" charset="0"/>
              </a:rPr>
              <a:t>your Microsoft Account Representative.</a:t>
            </a:r>
            <a:endParaRPr lang="en-US" sz="1200" dirty="0"/>
          </a:p>
        </p:txBody>
      </p:sp>
      <p:sp>
        <p:nvSpPr>
          <p:cNvPr id="141" name="Rectangle 140">
            <a:extLst>
              <a:ext uri="{FF2B5EF4-FFF2-40B4-BE49-F238E27FC236}">
                <a16:creationId xmlns:a16="http://schemas.microsoft.com/office/drawing/2014/main" id="{55F0CE87-1B92-4778-83C7-08523CE553CB}"/>
              </a:ext>
            </a:extLst>
          </p:cNvPr>
          <p:cNvSpPr/>
          <p:nvPr/>
        </p:nvSpPr>
        <p:spPr>
          <a:xfrm>
            <a:off x="619604" y="3617432"/>
            <a:ext cx="6574075" cy="2400657"/>
          </a:xfrm>
          <a:prstGeom prst="rect">
            <a:avLst/>
          </a:prstGeom>
        </p:spPr>
        <p:txBody>
          <a:bodyPr wrap="square" numCol="3" spcCol="91440">
            <a:spAutoFit/>
          </a:bodyPr>
          <a:lstStyle/>
          <a:p>
            <a:pPr>
              <a:spcAft>
                <a:spcPts val="600"/>
              </a:spcAft>
            </a:pPr>
            <a:r>
              <a:rPr lang="en-US" sz="1000" b="1" dirty="0">
                <a:solidFill>
                  <a:schemeClr val="bg2">
                    <a:lumMod val="50000"/>
                  </a:schemeClr>
                </a:solidFill>
                <a:latin typeface="Segoe UI Semilight" charset="0"/>
                <a:ea typeface="Segoe UI Semilight" charset="0"/>
                <a:cs typeface="Segoe UI Semilight" charset="0"/>
              </a:rPr>
              <a:t>Power BI Desktop (12h):</a:t>
            </a:r>
          </a:p>
          <a:p>
            <a:pPr>
              <a:spcAft>
                <a:spcPts val="600"/>
              </a:spcAft>
            </a:pPr>
            <a:endParaRPr lang="en-US" sz="1000"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1: Introduction: This module serves as motivation for the topics to be covered.</a:t>
            </a:r>
          </a:p>
          <a:p>
            <a:pPr>
              <a:spcAft>
                <a:spcPts val="600"/>
              </a:spcAft>
            </a:pPr>
            <a:endParaRPr lang="en-US" sz="1000"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2: Connecting to Data: This module introduces the query view and the connection to the several different data sources supported.</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3: Shaping Data: In this module, you will be presented with the several different options available to transform data.</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4: Creating a Data Model: In this module you will learn the different modelling capabilities like relationships, measures, hierarchies and others.</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5: Calculations: This module teaches you how to create calculations in Power BI, from simple to advanced.</a:t>
            </a:r>
          </a:p>
          <a:p>
            <a:pPr>
              <a:spcAft>
                <a:spcPts val="600"/>
              </a:spcAft>
            </a:pPr>
            <a:endParaRPr lang="en-US" sz="1000"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6: Building Reports: This module covers the several different visualizations supported as well as typical best-practices for using them.</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7: Sharing: This module explains the process of publishing the developed model and accompanying reports in to the service and other sharing features. </a:t>
            </a:r>
          </a:p>
        </p:txBody>
      </p:sp>
      <p:sp>
        <p:nvSpPr>
          <p:cNvPr id="46" name="Rectangle 45">
            <a:extLst>
              <a:ext uri="{FF2B5EF4-FFF2-40B4-BE49-F238E27FC236}">
                <a16:creationId xmlns:a16="http://schemas.microsoft.com/office/drawing/2014/main" id="{E047306C-A67E-4DC1-80B3-B970CA297D07}"/>
              </a:ext>
            </a:extLst>
          </p:cNvPr>
          <p:cNvSpPr/>
          <p:nvPr/>
        </p:nvSpPr>
        <p:spPr>
          <a:xfrm>
            <a:off x="592642" y="6138213"/>
            <a:ext cx="6574075" cy="2554545"/>
          </a:xfrm>
          <a:prstGeom prst="rect">
            <a:avLst/>
          </a:prstGeom>
        </p:spPr>
        <p:txBody>
          <a:bodyPr wrap="square" numCol="3" spcCol="91440">
            <a:spAutoFit/>
          </a:bodyPr>
          <a:lstStyle/>
          <a:p>
            <a:pPr>
              <a:spcAft>
                <a:spcPts val="600"/>
              </a:spcAft>
            </a:pPr>
            <a:r>
              <a:rPr lang="en-US" sz="1000" b="1" dirty="0">
                <a:solidFill>
                  <a:schemeClr val="bg2">
                    <a:lumMod val="50000"/>
                  </a:schemeClr>
                </a:solidFill>
                <a:latin typeface="Segoe UI Semilight" charset="0"/>
                <a:ea typeface="Segoe UI Semilight" charset="0"/>
                <a:cs typeface="Segoe UI Semilight" charset="0"/>
              </a:rPr>
              <a:t>Power BI service (6h):</a:t>
            </a:r>
          </a:p>
          <a:p>
            <a:pPr>
              <a:spcAft>
                <a:spcPts val="600"/>
              </a:spcAft>
            </a:pPr>
            <a:r>
              <a:rPr lang="en-US" sz="1000" b="1"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1: Get Data: In this module you’ll understand the data connection capabilities that exist in the service.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2: Pinning and Navigation: This module introduces dashboard build and navigation.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3: Keeping My Data Current: This module explains how data is kept current and the different scenarios like cloud data sources, hybrid and direct query. </a:t>
            </a:r>
          </a:p>
          <a:p>
            <a:pPr>
              <a:spcAft>
                <a:spcPts val="600"/>
              </a:spcAft>
            </a:pPr>
            <a:endParaRPr lang="en-US" sz="1000"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4: Q&amp;A and Quick Insights: This module introduces the natural language query capability as well as quick insights.</a:t>
            </a:r>
          </a:p>
          <a:p>
            <a:pPr>
              <a:spcAft>
                <a:spcPts val="600"/>
              </a:spcAft>
            </a:pPr>
            <a:endParaRPr lang="en-US" sz="1000"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5: Sharing: In this module you will learn the several different sharing options in the service.</a:t>
            </a:r>
          </a:p>
          <a:p>
            <a:pPr>
              <a:spcAft>
                <a:spcPts val="600"/>
              </a:spcAft>
            </a:pPr>
            <a:endParaRPr lang="en-US" sz="1000"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6: Connect From Excel: This module explains how to use Excel to connect directly to models stored in Power BI cloud service.</a:t>
            </a:r>
          </a:p>
          <a:p>
            <a:pPr>
              <a:spcAft>
                <a:spcPts val="600"/>
              </a:spcAft>
            </a:pPr>
            <a:endParaRPr lang="en-US" sz="1000"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7: Mobile Reports: This module introduces the mobile applications and explains the several different capabilities.</a:t>
            </a:r>
          </a:p>
          <a:p>
            <a:pPr>
              <a:spcAft>
                <a:spcPts val="600"/>
              </a:spcAft>
            </a:pPr>
            <a:endParaRPr lang="en-US" sz="1000"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8: Administration and Licensing: This module briefly introduces administration tasks in Power BI as well as a general overview on licensing.</a:t>
            </a:r>
          </a:p>
        </p:txBody>
      </p:sp>
    </p:spTree>
    <p:extLst>
      <p:ext uri="{BB962C8B-B14F-4D97-AF65-F5344CB8AC3E}">
        <p14:creationId xmlns:p14="http://schemas.microsoft.com/office/powerpoint/2010/main" val="1685351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 name="Group 99">
            <a:extLst>
              <a:ext uri="{FF2B5EF4-FFF2-40B4-BE49-F238E27FC236}">
                <a16:creationId xmlns:a16="http://schemas.microsoft.com/office/drawing/2014/main" id="{8018A1AB-DC59-49B2-882A-7BDFEECF2F31}"/>
              </a:ext>
            </a:extLst>
          </p:cNvPr>
          <p:cNvGrpSpPr/>
          <p:nvPr/>
        </p:nvGrpSpPr>
        <p:grpSpPr>
          <a:xfrm>
            <a:off x="619605" y="241535"/>
            <a:ext cx="6574075" cy="261610"/>
            <a:chOff x="599163" y="213335"/>
            <a:chExt cx="6574075" cy="261610"/>
          </a:xfrm>
        </p:grpSpPr>
        <p:sp>
          <p:nvSpPr>
            <p:cNvPr id="152" name="TextBox 151">
              <a:extLst>
                <a:ext uri="{FF2B5EF4-FFF2-40B4-BE49-F238E27FC236}">
                  <a16:creationId xmlns:a16="http://schemas.microsoft.com/office/drawing/2014/main" id="{BF519EA0-2796-45EE-A29B-967F835394AB}"/>
                </a:ext>
              </a:extLst>
            </p:cNvPr>
            <p:cNvSpPr txBox="1"/>
            <p:nvPr/>
          </p:nvSpPr>
          <p:spPr>
            <a:xfrm>
              <a:off x="3222060" y="213335"/>
              <a:ext cx="1328282" cy="261610"/>
            </a:xfrm>
            <a:prstGeom prst="rect">
              <a:avLst/>
            </a:prstGeom>
            <a:noFill/>
          </p:spPr>
          <p:txBody>
            <a:bodyPr wrap="square" rtlCol="0">
              <a:spAutoFit/>
            </a:bodyPr>
            <a:lstStyle/>
            <a:p>
              <a:pPr algn="ctr"/>
              <a:r>
                <a:rPr lang="en-US" sz="1100" dirty="0">
                  <a:solidFill>
                    <a:schemeClr val="accent5">
                      <a:lumMod val="75000"/>
                    </a:schemeClr>
                  </a:solidFill>
                  <a:latin typeface="Segoe UI" charset="0"/>
                  <a:ea typeface="Segoe UI" charset="0"/>
                  <a:cs typeface="Segoe UI" charset="0"/>
                </a:rPr>
                <a:t>AGENDA</a:t>
              </a:r>
            </a:p>
          </p:txBody>
        </p:sp>
        <p:grpSp>
          <p:nvGrpSpPr>
            <p:cNvPr id="153" name="Group 152">
              <a:extLst>
                <a:ext uri="{FF2B5EF4-FFF2-40B4-BE49-F238E27FC236}">
                  <a16:creationId xmlns:a16="http://schemas.microsoft.com/office/drawing/2014/main" id="{05343B52-4FF9-44EE-A684-81BEE7CD8FAC}"/>
                </a:ext>
              </a:extLst>
            </p:cNvPr>
            <p:cNvGrpSpPr/>
            <p:nvPr/>
          </p:nvGrpSpPr>
          <p:grpSpPr>
            <a:xfrm>
              <a:off x="599163" y="328356"/>
              <a:ext cx="6574075" cy="54864"/>
              <a:chOff x="599163" y="328356"/>
              <a:chExt cx="6574075" cy="54864"/>
            </a:xfrm>
          </p:grpSpPr>
          <p:grpSp>
            <p:nvGrpSpPr>
              <p:cNvPr id="154" name="Group 153">
                <a:extLst>
                  <a:ext uri="{FF2B5EF4-FFF2-40B4-BE49-F238E27FC236}">
                    <a16:creationId xmlns:a16="http://schemas.microsoft.com/office/drawing/2014/main" id="{1A54EE2B-0181-42C9-9F53-C6E774EF27AC}"/>
                  </a:ext>
                </a:extLst>
              </p:cNvPr>
              <p:cNvGrpSpPr/>
              <p:nvPr/>
            </p:nvGrpSpPr>
            <p:grpSpPr>
              <a:xfrm>
                <a:off x="599163" y="351076"/>
                <a:ext cx="6574075" cy="0"/>
                <a:chOff x="622002" y="351076"/>
                <a:chExt cx="6574075" cy="0"/>
              </a:xfrm>
            </p:grpSpPr>
            <p:cxnSp>
              <p:nvCxnSpPr>
                <p:cNvPr id="157" name="Straight Connector 156">
                  <a:extLst>
                    <a:ext uri="{FF2B5EF4-FFF2-40B4-BE49-F238E27FC236}">
                      <a16:creationId xmlns:a16="http://schemas.microsoft.com/office/drawing/2014/main" id="{2988C41A-C875-425C-97B0-0B19E03151B5}"/>
                    </a:ext>
                  </a:extLst>
                </p:cNvPr>
                <p:cNvCxnSpPr/>
                <p:nvPr/>
              </p:nvCxnSpPr>
              <p:spPr>
                <a:xfrm>
                  <a:off x="622002" y="351076"/>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FCAE1F67-BBED-4497-B195-E25E9820EF63}"/>
                    </a:ext>
                  </a:extLst>
                </p:cNvPr>
                <p:cNvCxnSpPr/>
                <p:nvPr/>
              </p:nvCxnSpPr>
              <p:spPr>
                <a:xfrm>
                  <a:off x="4452877" y="351076"/>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grpSp>
          <p:sp>
            <p:nvSpPr>
              <p:cNvPr id="155" name="Diamond 154">
                <a:extLst>
                  <a:ext uri="{FF2B5EF4-FFF2-40B4-BE49-F238E27FC236}">
                    <a16:creationId xmlns:a16="http://schemas.microsoft.com/office/drawing/2014/main" id="{85F6D61C-FD56-4DC0-A6FF-8157766DEF97}"/>
                  </a:ext>
                </a:extLst>
              </p:cNvPr>
              <p:cNvSpPr>
                <a:spLocks noChangeAspect="1"/>
              </p:cNvSpPr>
              <p:nvPr/>
            </p:nvSpPr>
            <p:spPr>
              <a:xfrm>
                <a:off x="3336683" y="32835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Diamond 155">
                <a:extLst>
                  <a:ext uri="{FF2B5EF4-FFF2-40B4-BE49-F238E27FC236}">
                    <a16:creationId xmlns:a16="http://schemas.microsoft.com/office/drawing/2014/main" id="{553ABEBC-A8A0-4214-B1AB-DC629B027DBE}"/>
                  </a:ext>
                </a:extLst>
              </p:cNvPr>
              <p:cNvSpPr>
                <a:spLocks noChangeAspect="1"/>
              </p:cNvSpPr>
              <p:nvPr/>
            </p:nvSpPr>
            <p:spPr>
              <a:xfrm>
                <a:off x="4386534" y="32835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22" name="Group 121">
            <a:extLst>
              <a:ext uri="{FF2B5EF4-FFF2-40B4-BE49-F238E27FC236}">
                <a16:creationId xmlns:a16="http://schemas.microsoft.com/office/drawing/2014/main" id="{7439C078-D73C-4A07-8E0C-D84AD3388AF5}"/>
              </a:ext>
            </a:extLst>
          </p:cNvPr>
          <p:cNvGrpSpPr/>
          <p:nvPr/>
        </p:nvGrpSpPr>
        <p:grpSpPr>
          <a:xfrm>
            <a:off x="201374" y="1238842"/>
            <a:ext cx="7410537" cy="414159"/>
            <a:chOff x="166884" y="823352"/>
            <a:chExt cx="7410537" cy="414159"/>
          </a:xfrm>
        </p:grpSpPr>
        <p:cxnSp>
          <p:nvCxnSpPr>
            <p:cNvPr id="147" name="Straight Connector 146">
              <a:extLst>
                <a:ext uri="{FF2B5EF4-FFF2-40B4-BE49-F238E27FC236}">
                  <a16:creationId xmlns:a16="http://schemas.microsoft.com/office/drawing/2014/main" id="{A5402527-7B5B-41DD-9254-BB6A1AA587AC}"/>
                </a:ext>
              </a:extLst>
            </p:cNvPr>
            <p:cNvCxnSpPr/>
            <p:nvPr/>
          </p:nvCxnSpPr>
          <p:spPr>
            <a:xfrm flipH="1">
              <a:off x="647701" y="1193966"/>
              <a:ext cx="6477000" cy="0"/>
            </a:xfrm>
            <a:prstGeom prst="line">
              <a:avLst/>
            </a:prstGeom>
            <a:ln w="19050" cmpd="sng">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48" name="Oval 147">
              <a:extLst>
                <a:ext uri="{FF2B5EF4-FFF2-40B4-BE49-F238E27FC236}">
                  <a16:creationId xmlns:a16="http://schemas.microsoft.com/office/drawing/2014/main" id="{ACE68A71-3CA7-4C55-BEFB-6BD90B4851F8}"/>
                </a:ext>
              </a:extLst>
            </p:cNvPr>
            <p:cNvSpPr>
              <a:spLocks noChangeAspect="1"/>
            </p:cNvSpPr>
            <p:nvPr/>
          </p:nvSpPr>
          <p:spPr>
            <a:xfrm>
              <a:off x="558152" y="1146071"/>
              <a:ext cx="91440" cy="91440"/>
            </a:xfrm>
            <a:prstGeom prst="ellipse">
              <a:avLst/>
            </a:prstGeom>
            <a:solidFill>
              <a:schemeClr val="tx2">
                <a:lumMod val="75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FC3A9C69-B8EE-4BF8-9E0B-BA27D039E429}"/>
                </a:ext>
              </a:extLst>
            </p:cNvPr>
            <p:cNvSpPr>
              <a:spLocks noChangeAspect="1"/>
            </p:cNvSpPr>
            <p:nvPr/>
          </p:nvSpPr>
          <p:spPr>
            <a:xfrm>
              <a:off x="7033261" y="1146071"/>
              <a:ext cx="91440" cy="91440"/>
            </a:xfrm>
            <a:prstGeom prst="ellipse">
              <a:avLst/>
            </a:prstGeom>
            <a:solidFill>
              <a:schemeClr val="tx2">
                <a:lumMod val="75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TextBox 149">
              <a:extLst>
                <a:ext uri="{FF2B5EF4-FFF2-40B4-BE49-F238E27FC236}">
                  <a16:creationId xmlns:a16="http://schemas.microsoft.com/office/drawing/2014/main" id="{B5DEFAD2-0B06-4463-9032-50E8906FEFCF}"/>
                </a:ext>
              </a:extLst>
            </p:cNvPr>
            <p:cNvSpPr txBox="1"/>
            <p:nvPr/>
          </p:nvSpPr>
          <p:spPr>
            <a:xfrm>
              <a:off x="6671980" y="823352"/>
              <a:ext cx="905441" cy="276999"/>
            </a:xfrm>
            <a:prstGeom prst="rect">
              <a:avLst/>
            </a:prstGeom>
            <a:noFill/>
          </p:spPr>
          <p:txBody>
            <a:bodyPr wrap="square" rtlCol="0">
              <a:spAutoFit/>
            </a:bodyPr>
            <a:lstStyle/>
            <a:p>
              <a:pPr algn="ctr"/>
              <a:r>
                <a:rPr lang="en-US" sz="1200" b="1" dirty="0">
                  <a:solidFill>
                    <a:schemeClr val="accent5">
                      <a:lumMod val="60000"/>
                      <a:lumOff val="40000"/>
                    </a:schemeClr>
                  </a:solidFill>
                  <a:latin typeface="Segoe UI" charset="0"/>
                  <a:ea typeface="Segoe UI" charset="0"/>
                  <a:cs typeface="Segoe UI" charset="0"/>
                </a:rPr>
                <a:t>End</a:t>
              </a:r>
            </a:p>
          </p:txBody>
        </p:sp>
        <p:sp>
          <p:nvSpPr>
            <p:cNvPr id="151" name="TextBox 150">
              <a:extLst>
                <a:ext uri="{FF2B5EF4-FFF2-40B4-BE49-F238E27FC236}">
                  <a16:creationId xmlns:a16="http://schemas.microsoft.com/office/drawing/2014/main" id="{C8B939F3-147A-4837-93B0-54B401415657}"/>
                </a:ext>
              </a:extLst>
            </p:cNvPr>
            <p:cNvSpPr txBox="1"/>
            <p:nvPr/>
          </p:nvSpPr>
          <p:spPr>
            <a:xfrm>
              <a:off x="166884" y="823352"/>
              <a:ext cx="905441" cy="276999"/>
            </a:xfrm>
            <a:prstGeom prst="rect">
              <a:avLst/>
            </a:prstGeom>
            <a:noFill/>
          </p:spPr>
          <p:txBody>
            <a:bodyPr wrap="square" rtlCol="0">
              <a:spAutoFit/>
            </a:bodyPr>
            <a:lstStyle/>
            <a:p>
              <a:pPr algn="ctr"/>
              <a:r>
                <a:rPr lang="en-US" sz="1200" b="1" dirty="0">
                  <a:solidFill>
                    <a:schemeClr val="accent5">
                      <a:lumMod val="60000"/>
                      <a:lumOff val="40000"/>
                    </a:schemeClr>
                  </a:solidFill>
                  <a:latin typeface="Segoe UI" charset="0"/>
                  <a:ea typeface="Segoe UI" charset="0"/>
                  <a:cs typeface="Segoe UI" charset="0"/>
                </a:rPr>
                <a:t>START</a:t>
              </a:r>
            </a:p>
          </p:txBody>
        </p:sp>
      </p:grpSp>
      <p:grpSp>
        <p:nvGrpSpPr>
          <p:cNvPr id="123" name="Group 122">
            <a:extLst>
              <a:ext uri="{FF2B5EF4-FFF2-40B4-BE49-F238E27FC236}">
                <a16:creationId xmlns:a16="http://schemas.microsoft.com/office/drawing/2014/main" id="{1EA36BCC-AF17-470C-A92C-94C95F486A04}"/>
              </a:ext>
            </a:extLst>
          </p:cNvPr>
          <p:cNvGrpSpPr/>
          <p:nvPr/>
        </p:nvGrpSpPr>
        <p:grpSpPr>
          <a:xfrm>
            <a:off x="1374933" y="1203698"/>
            <a:ext cx="1328282" cy="489264"/>
            <a:chOff x="838640" y="796142"/>
            <a:chExt cx="1328282" cy="489264"/>
          </a:xfrm>
        </p:grpSpPr>
        <p:sp>
          <p:nvSpPr>
            <p:cNvPr id="142" name="TextBox 141">
              <a:extLst>
                <a:ext uri="{FF2B5EF4-FFF2-40B4-BE49-F238E27FC236}">
                  <a16:creationId xmlns:a16="http://schemas.microsoft.com/office/drawing/2014/main" id="{D0371928-0BBD-4662-BC3D-612330481A14}"/>
                </a:ext>
              </a:extLst>
            </p:cNvPr>
            <p:cNvSpPr txBox="1"/>
            <p:nvPr/>
          </p:nvSpPr>
          <p:spPr>
            <a:xfrm>
              <a:off x="838640" y="796142"/>
              <a:ext cx="1328282" cy="246221"/>
            </a:xfrm>
            <a:prstGeom prst="rect">
              <a:avLst/>
            </a:prstGeom>
            <a:noFill/>
          </p:spPr>
          <p:txBody>
            <a:bodyPr wrap="square" rtlCol="0">
              <a:spAutoFit/>
            </a:bodyPr>
            <a:lstStyle/>
            <a:p>
              <a:pPr algn="ctr"/>
              <a:r>
                <a:rPr lang="en-US" sz="1000" dirty="0">
                  <a:solidFill>
                    <a:schemeClr val="tx1">
                      <a:lumMod val="50000"/>
                      <a:lumOff val="50000"/>
                    </a:schemeClr>
                  </a:solidFill>
                  <a:latin typeface="Segoe UI" charset="0"/>
                  <a:ea typeface="Segoe UI" charset="0"/>
                  <a:cs typeface="Segoe UI" charset="0"/>
                </a:rPr>
                <a:t>DAY 1</a:t>
              </a:r>
              <a:endParaRPr lang="en-US" sz="1000" dirty="0">
                <a:solidFill>
                  <a:schemeClr val="tx2">
                    <a:lumMod val="60000"/>
                    <a:lumOff val="40000"/>
                  </a:schemeClr>
                </a:solidFill>
                <a:latin typeface="Segoe UI" charset="0"/>
                <a:ea typeface="Segoe UI" charset="0"/>
                <a:cs typeface="Segoe UI" charset="0"/>
              </a:endParaRPr>
            </a:p>
          </p:txBody>
        </p:sp>
        <p:sp>
          <p:nvSpPr>
            <p:cNvPr id="144" name="Oval 143">
              <a:extLst>
                <a:ext uri="{FF2B5EF4-FFF2-40B4-BE49-F238E27FC236}">
                  <a16:creationId xmlns:a16="http://schemas.microsoft.com/office/drawing/2014/main" id="{102AF9B3-C917-4146-8524-3424BEB8B54A}"/>
                </a:ext>
              </a:extLst>
            </p:cNvPr>
            <p:cNvSpPr>
              <a:spLocks noChangeAspect="1"/>
            </p:cNvSpPr>
            <p:nvPr/>
          </p:nvSpPr>
          <p:spPr>
            <a:xfrm>
              <a:off x="1387281" y="1102526"/>
              <a:ext cx="182880" cy="182880"/>
            </a:xfrm>
            <a:prstGeom prst="ellipse">
              <a:avLst/>
            </a:prstGeom>
            <a:solidFill>
              <a:schemeClr val="accent1">
                <a:lumMod val="40000"/>
                <a:lumOff val="60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2" name="Rectangle 101">
            <a:extLst>
              <a:ext uri="{FF2B5EF4-FFF2-40B4-BE49-F238E27FC236}">
                <a16:creationId xmlns:a16="http://schemas.microsoft.com/office/drawing/2014/main" id="{B4875BEF-BF8F-4516-8B19-1F52198140FD}"/>
              </a:ext>
            </a:extLst>
          </p:cNvPr>
          <p:cNvSpPr/>
          <p:nvPr/>
        </p:nvSpPr>
        <p:spPr>
          <a:xfrm>
            <a:off x="2981474" y="539227"/>
            <a:ext cx="1757212" cy="369332"/>
          </a:xfrm>
          <a:prstGeom prst="rect">
            <a:avLst/>
          </a:prstGeom>
        </p:spPr>
        <p:txBody>
          <a:bodyPr wrap="none">
            <a:spAutoFit/>
          </a:bodyPr>
          <a:lstStyle/>
          <a:p>
            <a:pPr algn="ctr"/>
            <a:r>
              <a:rPr lang="en-US" dirty="0">
                <a:solidFill>
                  <a:schemeClr val="accent5">
                    <a:lumMod val="75000"/>
                  </a:schemeClr>
                </a:solidFill>
                <a:latin typeface="Segoe UI Light" charset="0"/>
                <a:ea typeface="Segoe UI Light" charset="0"/>
                <a:cs typeface="Segoe UI Light" charset="0"/>
              </a:rPr>
              <a:t>Duration: 5 days</a:t>
            </a:r>
          </a:p>
        </p:txBody>
      </p:sp>
      <p:sp>
        <p:nvSpPr>
          <p:cNvPr id="91" name="Rectangle 90">
            <a:extLst>
              <a:ext uri="{FF2B5EF4-FFF2-40B4-BE49-F238E27FC236}">
                <a16:creationId xmlns:a16="http://schemas.microsoft.com/office/drawing/2014/main" id="{E519E360-E693-4ECC-8532-8FF5A7D40854}"/>
              </a:ext>
            </a:extLst>
          </p:cNvPr>
          <p:cNvSpPr/>
          <p:nvPr/>
        </p:nvSpPr>
        <p:spPr>
          <a:xfrm>
            <a:off x="1271081" y="2065707"/>
            <a:ext cx="1441039" cy="246221"/>
          </a:xfrm>
          <a:prstGeom prst="rect">
            <a:avLst/>
          </a:prstGeom>
        </p:spPr>
        <p:txBody>
          <a:bodyPr wrap="square">
            <a:spAutoFit/>
          </a:bodyPr>
          <a:lstStyle/>
          <a:p>
            <a:pPr algn="ctr"/>
            <a:r>
              <a:rPr lang="en-US" sz="1000" i="1" dirty="0">
                <a:solidFill>
                  <a:schemeClr val="bg2">
                    <a:lumMod val="50000"/>
                  </a:schemeClr>
                </a:solidFill>
                <a:latin typeface="Segoe UI Semilight" charset="0"/>
                <a:ea typeface="Segoe UI Semilight" charset="0"/>
                <a:cs typeface="Segoe UI Semilight" charset="0"/>
              </a:rPr>
              <a:t>Educate Component</a:t>
            </a:r>
          </a:p>
        </p:txBody>
      </p:sp>
      <p:sp>
        <p:nvSpPr>
          <p:cNvPr id="93" name="Rectangle 92">
            <a:extLst>
              <a:ext uri="{FF2B5EF4-FFF2-40B4-BE49-F238E27FC236}">
                <a16:creationId xmlns:a16="http://schemas.microsoft.com/office/drawing/2014/main" id="{079E95D1-6679-49B0-B132-B50E902F28D4}"/>
              </a:ext>
            </a:extLst>
          </p:cNvPr>
          <p:cNvSpPr/>
          <p:nvPr/>
        </p:nvSpPr>
        <p:spPr>
          <a:xfrm>
            <a:off x="2529267" y="2066590"/>
            <a:ext cx="1441039" cy="246221"/>
          </a:xfrm>
          <a:prstGeom prst="rect">
            <a:avLst/>
          </a:prstGeom>
        </p:spPr>
        <p:txBody>
          <a:bodyPr wrap="square">
            <a:spAutoFit/>
          </a:bodyPr>
          <a:lstStyle/>
          <a:p>
            <a:pPr algn="ctr"/>
            <a:r>
              <a:rPr lang="en-US" sz="1000" i="1" dirty="0">
                <a:solidFill>
                  <a:schemeClr val="bg2">
                    <a:lumMod val="50000"/>
                  </a:schemeClr>
                </a:solidFill>
                <a:latin typeface="Segoe UI Semilight" charset="0"/>
                <a:ea typeface="Segoe UI Semilight" charset="0"/>
                <a:cs typeface="Segoe UI Semilight" charset="0"/>
              </a:rPr>
              <a:t>Educate Component</a:t>
            </a:r>
          </a:p>
        </p:txBody>
      </p:sp>
      <p:sp>
        <p:nvSpPr>
          <p:cNvPr id="98" name="Oval 97">
            <a:extLst>
              <a:ext uri="{FF2B5EF4-FFF2-40B4-BE49-F238E27FC236}">
                <a16:creationId xmlns:a16="http://schemas.microsoft.com/office/drawing/2014/main" id="{7D84E287-BEB8-4943-B3ED-CCAD1C06C210}"/>
              </a:ext>
            </a:extLst>
          </p:cNvPr>
          <p:cNvSpPr>
            <a:spLocks noChangeAspect="1"/>
          </p:cNvSpPr>
          <p:nvPr/>
        </p:nvSpPr>
        <p:spPr>
          <a:xfrm>
            <a:off x="3085195" y="1516020"/>
            <a:ext cx="182880" cy="182880"/>
          </a:xfrm>
          <a:prstGeom prst="ellipse">
            <a:avLst/>
          </a:prstGeom>
          <a:solidFill>
            <a:schemeClr val="accent1">
              <a:lumMod val="40000"/>
              <a:lumOff val="60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TextBox 115">
            <a:extLst>
              <a:ext uri="{FF2B5EF4-FFF2-40B4-BE49-F238E27FC236}">
                <a16:creationId xmlns:a16="http://schemas.microsoft.com/office/drawing/2014/main" id="{541FB69A-E939-4BC6-8E92-42FB168AE63A}"/>
              </a:ext>
            </a:extLst>
          </p:cNvPr>
          <p:cNvSpPr txBox="1"/>
          <p:nvPr/>
        </p:nvSpPr>
        <p:spPr>
          <a:xfrm>
            <a:off x="2521769" y="1197912"/>
            <a:ext cx="1328282" cy="246221"/>
          </a:xfrm>
          <a:prstGeom prst="rect">
            <a:avLst/>
          </a:prstGeom>
          <a:noFill/>
        </p:spPr>
        <p:txBody>
          <a:bodyPr wrap="square" rtlCol="0">
            <a:spAutoFit/>
          </a:bodyPr>
          <a:lstStyle/>
          <a:p>
            <a:pPr algn="ctr"/>
            <a:r>
              <a:rPr lang="en-US" sz="1000" dirty="0">
                <a:solidFill>
                  <a:schemeClr val="tx1">
                    <a:lumMod val="50000"/>
                    <a:lumOff val="50000"/>
                  </a:schemeClr>
                </a:solidFill>
                <a:latin typeface="Segoe UI" charset="0"/>
                <a:ea typeface="Segoe UI" charset="0"/>
                <a:cs typeface="Segoe UI" charset="0"/>
              </a:rPr>
              <a:t>DAY 2</a:t>
            </a:r>
            <a:endParaRPr lang="en-US" sz="1000" dirty="0">
              <a:solidFill>
                <a:schemeClr val="tx2">
                  <a:lumMod val="60000"/>
                  <a:lumOff val="40000"/>
                </a:schemeClr>
              </a:solidFill>
              <a:latin typeface="Segoe UI" charset="0"/>
              <a:ea typeface="Segoe UI" charset="0"/>
              <a:cs typeface="Segoe UI" charset="0"/>
            </a:endParaRPr>
          </a:p>
        </p:txBody>
      </p:sp>
      <p:sp>
        <p:nvSpPr>
          <p:cNvPr id="117" name="Oval 116">
            <a:extLst>
              <a:ext uri="{FF2B5EF4-FFF2-40B4-BE49-F238E27FC236}">
                <a16:creationId xmlns:a16="http://schemas.microsoft.com/office/drawing/2014/main" id="{53766CCA-B16D-45E6-94AE-C061E363F1CC}"/>
              </a:ext>
            </a:extLst>
          </p:cNvPr>
          <p:cNvSpPr>
            <a:spLocks noChangeAspect="1"/>
          </p:cNvSpPr>
          <p:nvPr/>
        </p:nvSpPr>
        <p:spPr>
          <a:xfrm>
            <a:off x="4214923" y="1483187"/>
            <a:ext cx="182880" cy="182880"/>
          </a:xfrm>
          <a:prstGeom prst="ellipse">
            <a:avLst/>
          </a:prstGeom>
          <a:solidFill>
            <a:schemeClr val="accent1">
              <a:lumMod val="40000"/>
              <a:lumOff val="60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Oval 117">
            <a:extLst>
              <a:ext uri="{FF2B5EF4-FFF2-40B4-BE49-F238E27FC236}">
                <a16:creationId xmlns:a16="http://schemas.microsoft.com/office/drawing/2014/main" id="{946E7363-058D-4D65-A8D3-BFAE38CB5E56}"/>
              </a:ext>
            </a:extLst>
          </p:cNvPr>
          <p:cNvSpPr>
            <a:spLocks noChangeAspect="1"/>
          </p:cNvSpPr>
          <p:nvPr/>
        </p:nvSpPr>
        <p:spPr>
          <a:xfrm>
            <a:off x="5395050" y="1483187"/>
            <a:ext cx="182880" cy="182880"/>
          </a:xfrm>
          <a:prstGeom prst="ellipse">
            <a:avLst/>
          </a:prstGeom>
          <a:solidFill>
            <a:schemeClr val="accent1">
              <a:lumMod val="40000"/>
              <a:lumOff val="60000"/>
            </a:schemeClr>
          </a:solidFill>
          <a:ln w="190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Rectangle 119">
            <a:extLst>
              <a:ext uri="{FF2B5EF4-FFF2-40B4-BE49-F238E27FC236}">
                <a16:creationId xmlns:a16="http://schemas.microsoft.com/office/drawing/2014/main" id="{6032FF03-7D78-4074-BA5B-955DE2856965}"/>
              </a:ext>
            </a:extLst>
          </p:cNvPr>
          <p:cNvSpPr/>
          <p:nvPr/>
        </p:nvSpPr>
        <p:spPr>
          <a:xfrm>
            <a:off x="3667485" y="2050505"/>
            <a:ext cx="1441039" cy="246221"/>
          </a:xfrm>
          <a:prstGeom prst="rect">
            <a:avLst/>
          </a:prstGeom>
        </p:spPr>
        <p:txBody>
          <a:bodyPr wrap="square">
            <a:spAutoFit/>
          </a:bodyPr>
          <a:lstStyle/>
          <a:p>
            <a:pPr lvl="0" algn="ctr"/>
            <a:r>
              <a:rPr lang="en-US" sz="1000" i="1" dirty="0">
                <a:solidFill>
                  <a:srgbClr val="E7E6E6">
                    <a:lumMod val="50000"/>
                  </a:srgbClr>
                </a:solidFill>
                <a:latin typeface="Segoe UI Semilight" charset="0"/>
                <a:ea typeface="Segoe UI Semilight" charset="0"/>
                <a:cs typeface="Segoe UI Semilight" charset="0"/>
              </a:rPr>
              <a:t>Proof-of-concept</a:t>
            </a:r>
          </a:p>
        </p:txBody>
      </p:sp>
      <p:sp>
        <p:nvSpPr>
          <p:cNvPr id="121" name="TextBox 120">
            <a:extLst>
              <a:ext uri="{FF2B5EF4-FFF2-40B4-BE49-F238E27FC236}">
                <a16:creationId xmlns:a16="http://schemas.microsoft.com/office/drawing/2014/main" id="{81DF38C8-059D-4C25-B31C-1B91D6CBF14E}"/>
              </a:ext>
            </a:extLst>
          </p:cNvPr>
          <p:cNvSpPr txBox="1"/>
          <p:nvPr/>
        </p:nvSpPr>
        <p:spPr>
          <a:xfrm>
            <a:off x="3643414" y="1174534"/>
            <a:ext cx="1328282" cy="246221"/>
          </a:xfrm>
          <a:prstGeom prst="rect">
            <a:avLst/>
          </a:prstGeom>
          <a:noFill/>
        </p:spPr>
        <p:txBody>
          <a:bodyPr wrap="square" rtlCol="0">
            <a:spAutoFit/>
          </a:bodyPr>
          <a:lstStyle/>
          <a:p>
            <a:pPr algn="ctr"/>
            <a:r>
              <a:rPr lang="en-US" sz="1000" dirty="0">
                <a:solidFill>
                  <a:schemeClr val="tx1">
                    <a:lumMod val="50000"/>
                    <a:lumOff val="50000"/>
                  </a:schemeClr>
                </a:solidFill>
                <a:latin typeface="Segoe UI" charset="0"/>
                <a:ea typeface="Segoe UI" charset="0"/>
                <a:cs typeface="Segoe UI" charset="0"/>
              </a:rPr>
              <a:t>DAY 3</a:t>
            </a:r>
            <a:endParaRPr lang="en-US" sz="1000" dirty="0">
              <a:solidFill>
                <a:schemeClr val="tx2">
                  <a:lumMod val="60000"/>
                  <a:lumOff val="40000"/>
                </a:schemeClr>
              </a:solidFill>
              <a:latin typeface="Segoe UI" charset="0"/>
              <a:ea typeface="Segoe UI" charset="0"/>
              <a:cs typeface="Segoe UI" charset="0"/>
            </a:endParaRPr>
          </a:p>
        </p:txBody>
      </p:sp>
      <p:sp>
        <p:nvSpPr>
          <p:cNvPr id="127" name="Rectangle 126">
            <a:extLst>
              <a:ext uri="{FF2B5EF4-FFF2-40B4-BE49-F238E27FC236}">
                <a16:creationId xmlns:a16="http://schemas.microsoft.com/office/drawing/2014/main" id="{F6B9BDCA-A348-43DC-9398-9BEFAF76B91E}"/>
              </a:ext>
            </a:extLst>
          </p:cNvPr>
          <p:cNvSpPr/>
          <p:nvPr/>
        </p:nvSpPr>
        <p:spPr>
          <a:xfrm>
            <a:off x="4805702" y="2051416"/>
            <a:ext cx="1441039" cy="246221"/>
          </a:xfrm>
          <a:prstGeom prst="rect">
            <a:avLst/>
          </a:prstGeom>
        </p:spPr>
        <p:txBody>
          <a:bodyPr wrap="square">
            <a:spAutoFit/>
          </a:bodyPr>
          <a:lstStyle/>
          <a:p>
            <a:pPr lvl="0" algn="ctr"/>
            <a:r>
              <a:rPr lang="en-US" sz="1000" i="1" dirty="0">
                <a:solidFill>
                  <a:srgbClr val="E7E6E6">
                    <a:lumMod val="50000"/>
                  </a:srgbClr>
                </a:solidFill>
                <a:latin typeface="Segoe UI Semilight" charset="0"/>
                <a:ea typeface="Segoe UI Semilight" charset="0"/>
                <a:cs typeface="Segoe UI Semilight" charset="0"/>
              </a:rPr>
              <a:t>Proof-of-concept</a:t>
            </a:r>
          </a:p>
        </p:txBody>
      </p:sp>
      <p:sp>
        <p:nvSpPr>
          <p:cNvPr id="131" name="TextBox 130">
            <a:extLst>
              <a:ext uri="{FF2B5EF4-FFF2-40B4-BE49-F238E27FC236}">
                <a16:creationId xmlns:a16="http://schemas.microsoft.com/office/drawing/2014/main" id="{84600C2C-9BC5-4B89-B0B0-673E7C1C08A6}"/>
              </a:ext>
            </a:extLst>
          </p:cNvPr>
          <p:cNvSpPr txBox="1"/>
          <p:nvPr/>
        </p:nvSpPr>
        <p:spPr>
          <a:xfrm>
            <a:off x="4849888" y="1174534"/>
            <a:ext cx="1328282" cy="246221"/>
          </a:xfrm>
          <a:prstGeom prst="rect">
            <a:avLst/>
          </a:prstGeom>
          <a:noFill/>
        </p:spPr>
        <p:txBody>
          <a:bodyPr wrap="square" rtlCol="0">
            <a:spAutoFit/>
          </a:bodyPr>
          <a:lstStyle/>
          <a:p>
            <a:pPr algn="ctr"/>
            <a:r>
              <a:rPr lang="en-US" sz="1000" dirty="0">
                <a:solidFill>
                  <a:schemeClr val="tx1">
                    <a:lumMod val="50000"/>
                    <a:lumOff val="50000"/>
                  </a:schemeClr>
                </a:solidFill>
                <a:latin typeface="Segoe UI" charset="0"/>
                <a:ea typeface="Segoe UI" charset="0"/>
                <a:cs typeface="Segoe UI" charset="0"/>
              </a:rPr>
              <a:t>DAY 4</a:t>
            </a:r>
            <a:endParaRPr lang="en-US" sz="1000" dirty="0">
              <a:solidFill>
                <a:schemeClr val="tx2">
                  <a:lumMod val="60000"/>
                  <a:lumOff val="40000"/>
                </a:schemeClr>
              </a:solidFill>
              <a:latin typeface="Segoe UI" charset="0"/>
              <a:ea typeface="Segoe UI" charset="0"/>
              <a:cs typeface="Segoe UI" charset="0"/>
            </a:endParaRPr>
          </a:p>
        </p:txBody>
      </p:sp>
      <p:grpSp>
        <p:nvGrpSpPr>
          <p:cNvPr id="108" name="Group 107">
            <a:extLst>
              <a:ext uri="{FF2B5EF4-FFF2-40B4-BE49-F238E27FC236}">
                <a16:creationId xmlns:a16="http://schemas.microsoft.com/office/drawing/2014/main" id="{6DE65F96-2E5F-423F-A09F-270F21BB2B9B}"/>
              </a:ext>
            </a:extLst>
          </p:cNvPr>
          <p:cNvGrpSpPr/>
          <p:nvPr/>
        </p:nvGrpSpPr>
        <p:grpSpPr>
          <a:xfrm>
            <a:off x="-8436" y="9528425"/>
            <a:ext cx="7780836" cy="559398"/>
            <a:chOff x="-8436" y="9499002"/>
            <a:chExt cx="7780836" cy="559398"/>
          </a:xfrm>
          <a:solidFill>
            <a:srgbClr val="334C73"/>
          </a:solidFill>
        </p:grpSpPr>
        <p:sp>
          <p:nvSpPr>
            <p:cNvPr id="110" name="Rectangle 109">
              <a:extLst>
                <a:ext uri="{FF2B5EF4-FFF2-40B4-BE49-F238E27FC236}">
                  <a16:creationId xmlns:a16="http://schemas.microsoft.com/office/drawing/2014/main" id="{5D6DD0F6-9283-4A22-9861-08294F621ED8}"/>
                </a:ext>
              </a:extLst>
            </p:cNvPr>
            <p:cNvSpPr/>
            <p:nvPr/>
          </p:nvSpPr>
          <p:spPr>
            <a:xfrm>
              <a:off x="-8436" y="9499002"/>
              <a:ext cx="7780836" cy="5593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lgn="ctr"/>
              <a:r>
                <a:rPr lang="en-US" sz="800" dirty="0">
                  <a:latin typeface="Segoe UI" panose="020B0502040204020203" pitchFamily="34" charset="0"/>
                  <a:cs typeface="Segoe UI" panose="020B0502040204020203" pitchFamily="34" charset="0"/>
                </a:rPr>
                <a:t>2018 © Microsoft Corporation. All rights reserved. </a:t>
              </a:r>
            </a:p>
            <a:p>
              <a:pPr lvl="1" algn="ctr"/>
              <a:r>
                <a:rPr lang="en-US" sz="800" dirty="0">
                  <a:latin typeface="Segoe UI" panose="020B0502040204020203" pitchFamily="34" charset="0"/>
                  <a:cs typeface="Segoe UI" panose="020B0502040204020203" pitchFamily="34" charset="0"/>
                </a:rPr>
                <a:t>This data sheet is for informational purposes only. </a:t>
              </a:r>
            </a:p>
            <a:p>
              <a:pPr lvl="1" algn="ctr"/>
              <a:r>
                <a:rPr lang="en-US" sz="800" dirty="0">
                  <a:latin typeface="Segoe UI" panose="020B0502040204020203" pitchFamily="34" charset="0"/>
                  <a:cs typeface="Segoe UI" panose="020B0502040204020203" pitchFamily="34" charset="0"/>
                </a:rPr>
                <a:t>MICROSOFT MAKES NO WARRANTIES, EXPRESS OR IMPLIED, IN THIS SUMMARY</a:t>
              </a:r>
            </a:p>
          </p:txBody>
        </p:sp>
        <p:pic>
          <p:nvPicPr>
            <p:cNvPr id="125" name="Picture 124">
              <a:extLst>
                <a:ext uri="{FF2B5EF4-FFF2-40B4-BE49-F238E27FC236}">
                  <a16:creationId xmlns:a16="http://schemas.microsoft.com/office/drawing/2014/main" id="{8601652A-F06A-4FB6-BDC3-6EE84083F39D}"/>
                </a:ext>
              </a:extLst>
            </p:cNvPr>
            <p:cNvPicPr>
              <a:picLocks noChangeAspect="1"/>
            </p:cNvPicPr>
            <p:nvPr/>
          </p:nvPicPr>
          <p:blipFill>
            <a:blip r:embed="rId3"/>
            <a:stretch>
              <a:fillRect/>
            </a:stretch>
          </p:blipFill>
          <p:spPr>
            <a:xfrm>
              <a:off x="6147273" y="9525682"/>
              <a:ext cx="1375684" cy="506037"/>
            </a:xfrm>
            <a:prstGeom prst="rect">
              <a:avLst/>
            </a:prstGeom>
            <a:grpFill/>
          </p:spPr>
        </p:pic>
      </p:grpSp>
      <p:grpSp>
        <p:nvGrpSpPr>
          <p:cNvPr id="107" name="Group 106">
            <a:extLst>
              <a:ext uri="{FF2B5EF4-FFF2-40B4-BE49-F238E27FC236}">
                <a16:creationId xmlns:a16="http://schemas.microsoft.com/office/drawing/2014/main" id="{01634B06-9B2C-46CC-A7F2-0A72033E74E4}"/>
              </a:ext>
            </a:extLst>
          </p:cNvPr>
          <p:cNvGrpSpPr/>
          <p:nvPr/>
        </p:nvGrpSpPr>
        <p:grpSpPr>
          <a:xfrm>
            <a:off x="619605" y="3298107"/>
            <a:ext cx="6574075" cy="261611"/>
            <a:chOff x="599163" y="59956"/>
            <a:chExt cx="6574075" cy="221279"/>
          </a:xfrm>
        </p:grpSpPr>
        <p:sp>
          <p:nvSpPr>
            <p:cNvPr id="129" name="TextBox 128">
              <a:extLst>
                <a:ext uri="{FF2B5EF4-FFF2-40B4-BE49-F238E27FC236}">
                  <a16:creationId xmlns:a16="http://schemas.microsoft.com/office/drawing/2014/main" id="{0CCC0F60-661A-48AC-9D8A-EF557075FCD5}"/>
                </a:ext>
              </a:extLst>
            </p:cNvPr>
            <p:cNvSpPr txBox="1"/>
            <p:nvPr/>
          </p:nvSpPr>
          <p:spPr>
            <a:xfrm>
              <a:off x="3231295" y="59956"/>
              <a:ext cx="1328282" cy="221279"/>
            </a:xfrm>
            <a:prstGeom prst="rect">
              <a:avLst/>
            </a:prstGeom>
            <a:noFill/>
          </p:spPr>
          <p:txBody>
            <a:bodyPr wrap="square" rtlCol="0">
              <a:spAutoFit/>
            </a:bodyPr>
            <a:lstStyle/>
            <a:p>
              <a:pPr algn="ctr"/>
              <a:r>
                <a:rPr lang="en-US" sz="1100" dirty="0">
                  <a:solidFill>
                    <a:schemeClr val="accent5">
                      <a:lumMod val="75000"/>
                    </a:schemeClr>
                  </a:solidFill>
                  <a:latin typeface="Segoe UI" charset="0"/>
                  <a:cs typeface="Segoe UI" charset="0"/>
                </a:rPr>
                <a:t>SYLLABUS</a:t>
              </a:r>
            </a:p>
          </p:txBody>
        </p:sp>
        <p:grpSp>
          <p:nvGrpSpPr>
            <p:cNvPr id="132" name="Group 131">
              <a:extLst>
                <a:ext uri="{FF2B5EF4-FFF2-40B4-BE49-F238E27FC236}">
                  <a16:creationId xmlns:a16="http://schemas.microsoft.com/office/drawing/2014/main" id="{BEF55910-5CA9-4FF6-BBF1-800D81E6812B}"/>
                </a:ext>
              </a:extLst>
            </p:cNvPr>
            <p:cNvGrpSpPr/>
            <p:nvPr/>
          </p:nvGrpSpPr>
          <p:grpSpPr>
            <a:xfrm>
              <a:off x="599163" y="147876"/>
              <a:ext cx="6574075" cy="54864"/>
              <a:chOff x="599163" y="147876"/>
              <a:chExt cx="6574075" cy="54864"/>
            </a:xfrm>
          </p:grpSpPr>
          <p:grpSp>
            <p:nvGrpSpPr>
              <p:cNvPr id="134" name="Group 133">
                <a:extLst>
                  <a:ext uri="{FF2B5EF4-FFF2-40B4-BE49-F238E27FC236}">
                    <a16:creationId xmlns:a16="http://schemas.microsoft.com/office/drawing/2014/main" id="{8FB08B29-F54D-4191-9DBA-E109C47EE415}"/>
                  </a:ext>
                </a:extLst>
              </p:cNvPr>
              <p:cNvGrpSpPr/>
              <p:nvPr/>
            </p:nvGrpSpPr>
            <p:grpSpPr>
              <a:xfrm>
                <a:off x="599163" y="170596"/>
                <a:ext cx="6574075" cy="1"/>
                <a:chOff x="622002" y="170596"/>
                <a:chExt cx="6574075" cy="1"/>
              </a:xfrm>
            </p:grpSpPr>
            <p:cxnSp>
              <p:nvCxnSpPr>
                <p:cNvPr id="138" name="Straight Connector 137">
                  <a:extLst>
                    <a:ext uri="{FF2B5EF4-FFF2-40B4-BE49-F238E27FC236}">
                      <a16:creationId xmlns:a16="http://schemas.microsoft.com/office/drawing/2014/main" id="{ED74BE36-E619-4BC4-B053-4C4306140493}"/>
                    </a:ext>
                  </a:extLst>
                </p:cNvPr>
                <p:cNvCxnSpPr/>
                <p:nvPr/>
              </p:nvCxnSpPr>
              <p:spPr>
                <a:xfrm>
                  <a:off x="622002" y="170597"/>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BEE356CA-89DD-45A8-A89D-A0CEC8A3A623}"/>
                    </a:ext>
                  </a:extLst>
                </p:cNvPr>
                <p:cNvCxnSpPr/>
                <p:nvPr/>
              </p:nvCxnSpPr>
              <p:spPr>
                <a:xfrm>
                  <a:off x="4452877" y="170596"/>
                  <a:ext cx="2743200" cy="0"/>
                </a:xfrm>
                <a:prstGeom prst="line">
                  <a:avLst/>
                </a:prstGeom>
                <a:ln>
                  <a:solidFill>
                    <a:srgbClr val="BFBFBF"/>
                  </a:solidFill>
                </a:ln>
              </p:spPr>
              <p:style>
                <a:lnRef idx="1">
                  <a:schemeClr val="accent1"/>
                </a:lnRef>
                <a:fillRef idx="0">
                  <a:schemeClr val="accent1"/>
                </a:fillRef>
                <a:effectRef idx="0">
                  <a:schemeClr val="accent1"/>
                </a:effectRef>
                <a:fontRef idx="minor">
                  <a:schemeClr val="tx1"/>
                </a:fontRef>
              </p:style>
            </p:cxnSp>
          </p:grpSp>
          <p:sp>
            <p:nvSpPr>
              <p:cNvPr id="135" name="Diamond 134">
                <a:extLst>
                  <a:ext uri="{FF2B5EF4-FFF2-40B4-BE49-F238E27FC236}">
                    <a16:creationId xmlns:a16="http://schemas.microsoft.com/office/drawing/2014/main" id="{ECCF0F9B-A763-4F2F-8A47-89B452D0028D}"/>
                  </a:ext>
                </a:extLst>
              </p:cNvPr>
              <p:cNvSpPr>
                <a:spLocks noChangeAspect="1"/>
              </p:cNvSpPr>
              <p:nvPr/>
            </p:nvSpPr>
            <p:spPr>
              <a:xfrm>
                <a:off x="3336683" y="14787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Diamond 136">
                <a:extLst>
                  <a:ext uri="{FF2B5EF4-FFF2-40B4-BE49-F238E27FC236}">
                    <a16:creationId xmlns:a16="http://schemas.microsoft.com/office/drawing/2014/main" id="{E035B951-2F1E-4ABA-9A67-B53C923E4B38}"/>
                  </a:ext>
                </a:extLst>
              </p:cNvPr>
              <p:cNvSpPr>
                <a:spLocks noChangeAspect="1"/>
              </p:cNvSpPr>
              <p:nvPr/>
            </p:nvSpPr>
            <p:spPr>
              <a:xfrm>
                <a:off x="4386534" y="147876"/>
                <a:ext cx="54864" cy="54864"/>
              </a:xfrm>
              <a:prstGeom prst="diamond">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0" name="TextBox 139">
            <a:extLst>
              <a:ext uri="{FF2B5EF4-FFF2-40B4-BE49-F238E27FC236}">
                <a16:creationId xmlns:a16="http://schemas.microsoft.com/office/drawing/2014/main" id="{8ADD50E7-A827-419C-A5E5-008B4AF92FE5}"/>
              </a:ext>
            </a:extLst>
          </p:cNvPr>
          <p:cNvSpPr txBox="1"/>
          <p:nvPr/>
        </p:nvSpPr>
        <p:spPr>
          <a:xfrm>
            <a:off x="718457" y="8700417"/>
            <a:ext cx="6477875" cy="461665"/>
          </a:xfrm>
          <a:prstGeom prst="rect">
            <a:avLst/>
          </a:prstGeom>
          <a:noFill/>
        </p:spPr>
        <p:txBody>
          <a:bodyPr wrap="square" rtlCol="0">
            <a:spAutoFit/>
          </a:bodyPr>
          <a:lstStyle/>
          <a:p>
            <a:r>
              <a:rPr lang="en-US" sz="1200" b="1" dirty="0">
                <a:solidFill>
                  <a:schemeClr val="accent5">
                    <a:lumMod val="75000"/>
                  </a:schemeClr>
                </a:solidFill>
                <a:latin typeface="Segoe UI" charset="0"/>
                <a:ea typeface="Segoe UI" charset="0"/>
                <a:cs typeface="Segoe UI" charset="0"/>
              </a:rPr>
              <a:t>NEXT STEPS: </a:t>
            </a:r>
            <a:r>
              <a:rPr lang="en-US" sz="1200" dirty="0">
                <a:solidFill>
                  <a:schemeClr val="bg2">
                    <a:lumMod val="50000"/>
                  </a:schemeClr>
                </a:solidFill>
                <a:latin typeface="Segoe UI Semilight" charset="0"/>
                <a:cs typeface="Segoe UI Semilight" charset="0"/>
              </a:rPr>
              <a:t>If you are interested in this service for your organization, contact </a:t>
            </a:r>
            <a:r>
              <a:rPr lang="en-US" sz="1200" dirty="0">
                <a:solidFill>
                  <a:schemeClr val="bg2">
                    <a:lumMod val="50000"/>
                  </a:schemeClr>
                </a:solidFill>
                <a:latin typeface="Segoe UI Semilight" charset="0"/>
                <a:ea typeface="Segoe UI Semilight" charset="0"/>
                <a:cs typeface="Segoe UI Semilight" charset="0"/>
              </a:rPr>
              <a:t>your Microsoft Account Representative.</a:t>
            </a:r>
            <a:endParaRPr lang="en-US" sz="1200" dirty="0"/>
          </a:p>
        </p:txBody>
      </p:sp>
      <p:sp>
        <p:nvSpPr>
          <p:cNvPr id="141" name="Rectangle 140">
            <a:extLst>
              <a:ext uri="{FF2B5EF4-FFF2-40B4-BE49-F238E27FC236}">
                <a16:creationId xmlns:a16="http://schemas.microsoft.com/office/drawing/2014/main" id="{55F0CE87-1B92-4778-83C7-08523CE553CB}"/>
              </a:ext>
            </a:extLst>
          </p:cNvPr>
          <p:cNvSpPr/>
          <p:nvPr/>
        </p:nvSpPr>
        <p:spPr>
          <a:xfrm>
            <a:off x="619604" y="3617432"/>
            <a:ext cx="6574075" cy="2400657"/>
          </a:xfrm>
          <a:prstGeom prst="rect">
            <a:avLst/>
          </a:prstGeom>
        </p:spPr>
        <p:txBody>
          <a:bodyPr wrap="square" numCol="3" spcCol="91440">
            <a:spAutoFit/>
          </a:bodyPr>
          <a:lstStyle/>
          <a:p>
            <a:pPr>
              <a:spcAft>
                <a:spcPts val="600"/>
              </a:spcAft>
            </a:pPr>
            <a:r>
              <a:rPr lang="en-US" sz="1000" b="1" dirty="0">
                <a:solidFill>
                  <a:schemeClr val="bg2">
                    <a:lumMod val="50000"/>
                  </a:schemeClr>
                </a:solidFill>
                <a:latin typeface="Segoe UI Semilight" charset="0"/>
                <a:ea typeface="Segoe UI Semilight" charset="0"/>
                <a:cs typeface="Segoe UI Semilight" charset="0"/>
              </a:rPr>
              <a:t>Power BI and Machine Learning (8h):</a:t>
            </a:r>
          </a:p>
          <a:p>
            <a:pPr>
              <a:spcAft>
                <a:spcPts val="600"/>
              </a:spcAft>
            </a:pPr>
            <a:endParaRPr lang="en-US" sz="1000" b="1"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1: Introduction: This module describes what will be covered during the Power BI and Machine Learning workshop.</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2: Concepts of Machine Learning : In this module you’ll have an introduction to machine learning’s basic concepts and the type of problems it solves.</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3: Introduction to R Language: This module introduces you to the R language to get you ready to develop your first scripts.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 </a:t>
            </a: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4: Using R with Power BI: This module explains how to use R as a data source and to create great visuals inside of Power BI.</a:t>
            </a:r>
          </a:p>
          <a:p>
            <a:pPr>
              <a:spcAft>
                <a:spcPts val="600"/>
              </a:spcAft>
            </a:pPr>
            <a:endParaRPr lang="en-US" sz="1000" dirty="0">
              <a:solidFill>
                <a:schemeClr val="bg2">
                  <a:lumMod val="50000"/>
                </a:schemeClr>
              </a:solidFill>
              <a:latin typeface="Segoe UI Semilight" charset="0"/>
              <a:ea typeface="Segoe UI Semilight" charset="0"/>
              <a:cs typeface="Segoe UI Semilight" charset="0"/>
            </a:endParaRPr>
          </a:p>
          <a:p>
            <a:pPr>
              <a:spcAft>
                <a:spcPts val="600"/>
              </a:spcAft>
            </a:pPr>
            <a:r>
              <a:rPr lang="en-US" sz="1000" dirty="0">
                <a:solidFill>
                  <a:schemeClr val="bg2">
                    <a:lumMod val="50000"/>
                  </a:schemeClr>
                </a:solidFill>
                <a:latin typeface="Segoe UI Semilight" charset="0"/>
                <a:ea typeface="Segoe UI Semilight" charset="0"/>
                <a:cs typeface="Segoe UI Semilight" charset="0"/>
              </a:rPr>
              <a:t>Module 5: Azure Machine Learning Introduction: This module explains the Azure Machine Learning offering and how it can be used with Power BI.</a:t>
            </a:r>
          </a:p>
        </p:txBody>
      </p:sp>
    </p:spTree>
    <p:extLst>
      <p:ext uri="{BB962C8B-B14F-4D97-AF65-F5344CB8AC3E}">
        <p14:creationId xmlns:p14="http://schemas.microsoft.com/office/powerpoint/2010/main" val="42174621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tasheet Exploration - YURI" id="{1AE0738B-6288-E74D-866F-41EF31AF1D5F}" vid="{B7620775-70AA-1246-99F1-3A17D4B5241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NotebookType xmlns="35ea8456-bd88-4417-a4d6-f77a838f8169" xsi:nil="true"/>
    <Has_Teacher_Only_SectionGroup xmlns="35ea8456-bd88-4417-a4d6-f77a838f8169" xsi:nil="true"/>
    <DefaultSectionNames xmlns="35ea8456-bd88-4417-a4d6-f77a838f8169" xsi:nil="true"/>
    <Is_Collaboration_Space_Locked xmlns="35ea8456-bd88-4417-a4d6-f77a838f8169" xsi:nil="true"/>
    <Invited_Students xmlns="35ea8456-bd88-4417-a4d6-f77a838f8169" xsi:nil="true"/>
    <FolderType xmlns="35ea8456-bd88-4417-a4d6-f77a838f8169" xsi:nil="true"/>
    <Owner xmlns="35ea8456-bd88-4417-a4d6-f77a838f8169">
      <UserInfo>
        <DisplayName/>
        <AccountId xsi:nil="true"/>
        <AccountType/>
      </UserInfo>
    </Owner>
    <CultureName xmlns="35ea8456-bd88-4417-a4d6-f77a838f8169" xsi:nil="true"/>
    <_ip_UnifiedCompliancePolicyProperties xmlns="http://schemas.microsoft.com/sharepoint/v3" xsi:nil="true"/>
    <Invited_Teachers xmlns="35ea8456-bd88-4417-a4d6-f77a838f8169" xsi:nil="true"/>
    <Self_Registration_Enabled xmlns="35ea8456-bd88-4417-a4d6-f77a838f8169" xsi:nil="true"/>
    <AppVersion xmlns="35ea8456-bd88-4417-a4d6-f77a838f8169" xsi:nil="true"/>
    <Teachers xmlns="35ea8456-bd88-4417-a4d6-f77a838f8169">
      <UserInfo>
        <DisplayName/>
        <AccountId xsi:nil="true"/>
        <AccountType/>
      </UserInfo>
    </Teachers>
    <Students xmlns="35ea8456-bd88-4417-a4d6-f77a838f8169">
      <UserInfo>
        <DisplayName/>
        <AccountId xsi:nil="true"/>
        <AccountType/>
      </UserInfo>
    </Students>
    <Student_Groups xmlns="35ea8456-bd88-4417-a4d6-f77a838f8169">
      <UserInfo>
        <DisplayName/>
        <AccountId xsi:nil="true"/>
        <AccountType/>
      </UserInfo>
    </Student_Groups>
    <Templates xmlns="35ea8456-bd88-4417-a4d6-f77a838f8169" xsi:nil="true"/>
    <LastSharedByUser xmlns="859c8bb1-d0e4-4f0d-837a-68576388d320">yumoraby@microsoft.com</LastSharedByUser>
    <SharedWithUsers xmlns="859c8bb1-d0e4-4f0d-837a-68576388d320">
      <UserInfo>
        <DisplayName>Andre Montevecchi</DisplayName>
        <AccountId>3825</AccountId>
        <AccountType/>
      </UserInfo>
    </SharedWithUsers>
    <LastSharedByTime xmlns="859c8bb1-d0e4-4f0d-837a-68576388d320">2018-04-20T00:47:15+00:00</LastSharedByTim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9F741A8D56CD54996559CFAA18D7C4A" ma:contentTypeVersion="30" ma:contentTypeDescription="Create a new document." ma:contentTypeScope="" ma:versionID="f7ffba9fc85e7ec4262f563d42d578d9">
  <xsd:schema xmlns:xsd="http://www.w3.org/2001/XMLSchema" xmlns:xs="http://www.w3.org/2001/XMLSchema" xmlns:p="http://schemas.microsoft.com/office/2006/metadata/properties" xmlns:ns1="http://schemas.microsoft.com/sharepoint/v3" xmlns:ns2="859c8bb1-d0e4-4f0d-837a-68576388d320" xmlns:ns3="35ea8456-bd88-4417-a4d6-f77a838f8169" targetNamespace="http://schemas.microsoft.com/office/2006/metadata/properties" ma:root="true" ma:fieldsID="67a66705fa891ff90cf703a9b79d74f4" ns1:_="" ns2:_="" ns3:_="">
    <xsd:import namespace="http://schemas.microsoft.com/sharepoint/v3"/>
    <xsd:import namespace="859c8bb1-d0e4-4f0d-837a-68576388d320"/>
    <xsd:import namespace="35ea8456-bd88-4417-a4d6-f77a838f8169"/>
    <xsd:element name="properties">
      <xsd:complexType>
        <xsd:sequence>
          <xsd:element name="documentManagement">
            <xsd:complexType>
              <xsd:all>
                <xsd:element ref="ns2:SharedWithUsers" minOccurs="0"/>
                <xsd:element ref="ns2:SharingHintHash"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element ref="ns3:MediaServiceMetadata" minOccurs="0"/>
                <xsd:element ref="ns3:MediaServiceFastMetadata" minOccurs="0"/>
                <xsd:element ref="ns3:NotebookType" minOccurs="0"/>
                <xsd:element ref="ns3:FolderType" minOccurs="0"/>
                <xsd:element ref="ns3:Owner" minOccurs="0"/>
                <xsd:element ref="ns3:DefaultSectionNames" minOccurs="0"/>
                <xsd:element ref="ns3:Templates" minOccurs="0"/>
                <xsd:element ref="ns3:CultureName" minOccurs="0"/>
                <xsd:element ref="ns3:AppVersion" minOccurs="0"/>
                <xsd:element ref="ns3:Teachers" minOccurs="0"/>
                <xsd:element ref="ns3:Students" minOccurs="0"/>
                <xsd:element ref="ns3:Student_Group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3:MediaServiceDateTaken" minOccurs="0"/>
                <xsd:element ref="ns3:MediaServiceAutoTags" minOccurs="0"/>
                <xsd:element ref="ns3:MediaServiceOCR" minOccurs="0"/>
                <xsd:element ref="ns3:MediaServiceLocation" minOccurs="0"/>
                <xsd:element ref="ns3:MediaServiceEventHashCode" minOccurs="0"/>
                <xsd:element ref="ns3: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59c8bb1-d0e4-4f0d-837a-68576388d32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description="" ma:internalName="LastSharedByUser" ma:readOnly="true">
      <xsd:simpleType>
        <xsd:restriction base="dms:Note">
          <xsd:maxLength value="255"/>
        </xsd:restriction>
      </xsd:simpleType>
    </xsd:element>
    <xsd:element name="LastSharedByTime" ma:index="14"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35ea8456-bd88-4417-a4d6-f77a838f8169" elementFormDefault="qualified">
    <xsd:import namespace="http://schemas.microsoft.com/office/2006/documentManagement/types"/>
    <xsd:import namespace="http://schemas.microsoft.com/office/infopath/2007/PartnerControls"/>
    <xsd:element name="MediaServiceMetadata" ma:index="15" nillable="true" ma:displayName="MediaServiceMetadata" ma:description="" ma:hidden="true" ma:internalName="MediaServiceMetadata" ma:readOnly="true">
      <xsd:simpleType>
        <xsd:restriction base="dms:Note"/>
      </xsd:simpleType>
    </xsd:element>
    <xsd:element name="MediaServiceFastMetadata" ma:index="16" nillable="true" ma:displayName="MediaServiceFastMetadata" ma:description="" ma:hidden="true" ma:internalName="MediaServiceFastMetadata" ma:readOnly="true">
      <xsd:simpleType>
        <xsd:restriction base="dms:Note"/>
      </xsd:simpleType>
    </xsd:element>
    <xsd:element name="NotebookType" ma:index="17" nillable="true" ma:displayName="Notebook Type" ma:internalName="NotebookType">
      <xsd:simpleType>
        <xsd:restriction base="dms:Text"/>
      </xsd:simpleType>
    </xsd:element>
    <xsd:element name="FolderType" ma:index="18" nillable="true" ma:displayName="Folder Type" ma:internalName="FolderType">
      <xsd:simpleType>
        <xsd:restriction base="dms:Text"/>
      </xsd:simpleType>
    </xsd:element>
    <xsd:element name="Owner" ma:index="19"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efaultSectionNames" ma:index="20" nillable="true" ma:displayName="Default Section Names" ma:internalName="DefaultSectionNames">
      <xsd:simpleType>
        <xsd:restriction base="dms:Note">
          <xsd:maxLength value="255"/>
        </xsd:restriction>
      </xsd:simpleType>
    </xsd:element>
    <xsd:element name="Templates" ma:index="21" nillable="true" ma:displayName="Templates" ma:internalName="Templates">
      <xsd:simpleType>
        <xsd:restriction base="dms:Note">
          <xsd:maxLength value="255"/>
        </xsd:restriction>
      </xsd:simpleType>
    </xsd:element>
    <xsd:element name="CultureName" ma:index="22" nillable="true" ma:displayName="Culture Name" ma:internalName="CultureName">
      <xsd:simpleType>
        <xsd:restriction base="dms:Text"/>
      </xsd:simpleType>
    </xsd:element>
    <xsd:element name="AppVersion" ma:index="23" nillable="true" ma:displayName="App Version" ma:internalName="AppVersion">
      <xsd:simpleType>
        <xsd:restriction base="dms:Text"/>
      </xsd:simpleType>
    </xsd:element>
    <xsd:element name="Teachers" ma:index="24"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25"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26"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27" nillable="true" ma:displayName="Invited Teachers" ma:internalName="Invited_Teachers">
      <xsd:simpleType>
        <xsd:restriction base="dms:Note">
          <xsd:maxLength value="255"/>
        </xsd:restriction>
      </xsd:simpleType>
    </xsd:element>
    <xsd:element name="Invited_Students" ma:index="28" nillable="true" ma:displayName="Invited Students" ma:internalName="Invited_Students">
      <xsd:simpleType>
        <xsd:restriction base="dms:Note">
          <xsd:maxLength value="255"/>
        </xsd:restriction>
      </xsd:simpleType>
    </xsd:element>
    <xsd:element name="Self_Registration_Enabled" ma:index="29" nillable="true" ma:displayName="Self Registration Enabled" ma:internalName="Self_Registration_Enabled">
      <xsd:simpleType>
        <xsd:restriction base="dms:Boolean"/>
      </xsd:simpleType>
    </xsd:element>
    <xsd:element name="Has_Teacher_Only_SectionGroup" ma:index="30" nillable="true" ma:displayName="Has Teacher Only SectionGroup" ma:internalName="Has_Teacher_Only_SectionGroup">
      <xsd:simpleType>
        <xsd:restriction base="dms:Boolean"/>
      </xsd:simpleType>
    </xsd:element>
    <xsd:element name="Is_Collaboration_Space_Locked" ma:index="31" nillable="true" ma:displayName="Is Collaboration Space Locked" ma:internalName="Is_Collaboration_Space_Locked">
      <xsd:simpleType>
        <xsd:restriction base="dms:Boolean"/>
      </xsd:simpleType>
    </xsd:element>
    <xsd:element name="MediaServiceDateTaken" ma:index="32" nillable="true" ma:displayName="MediaServiceDateTaken" ma:description="" ma:hidden="true" ma:internalName="MediaServiceDateTaken" ma:readOnly="true">
      <xsd:simpleType>
        <xsd:restriction base="dms:Text"/>
      </xsd:simpleType>
    </xsd:element>
    <xsd:element name="MediaServiceAutoTags" ma:index="33" nillable="true" ma:displayName="MediaServiceAutoTags" ma:internalName="MediaServiceAutoTags" ma:readOnly="true">
      <xsd:simpleType>
        <xsd:restriction base="dms:Text"/>
      </xsd:simpleType>
    </xsd:element>
    <xsd:element name="MediaServiceOCR" ma:index="34" nillable="true" ma:displayName="MediaServiceOCR" ma:internalName="MediaServiceOCR" ma:readOnly="true">
      <xsd:simpleType>
        <xsd:restriction base="dms:Note">
          <xsd:maxLength value="255"/>
        </xsd:restriction>
      </xsd:simpleType>
    </xsd:element>
    <xsd:element name="MediaServiceLocation" ma:index="35" nillable="true" ma:displayName="MediaServiceLocation" ma:internalName="MediaServiceLocation" ma:readOnly="true">
      <xsd:simpleType>
        <xsd:restriction base="dms:Text"/>
      </xsd:simpleType>
    </xsd:element>
    <xsd:element name="MediaServiceEventHashCode" ma:index="36" nillable="true" ma:displayName="MediaServiceEventHashCode" ma:hidden="true" ma:internalName="MediaServiceEventHashCode" ma:readOnly="true">
      <xsd:simpleType>
        <xsd:restriction base="dms:Text"/>
      </xsd:simpleType>
    </xsd:element>
    <xsd:element name="MediaServiceGenerationTime" ma:index="37" nillable="true" ma:displayName="MediaServiceGenerationTime" ma:hidden="true" ma:internalName="MediaServiceGenerationTim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188064-CADD-4C34-8CFC-26A55AC52CBE}">
  <ds:schemaRefs>
    <ds:schemaRef ds:uri="http://schemas.microsoft.com/sharepoint/v3/contenttype/forms"/>
  </ds:schemaRefs>
</ds:datastoreItem>
</file>

<file path=customXml/itemProps2.xml><?xml version="1.0" encoding="utf-8"?>
<ds:datastoreItem xmlns:ds="http://schemas.openxmlformats.org/officeDocument/2006/customXml" ds:itemID="{9C5069E6-0E29-4438-8D10-5DB0E48CF893}">
  <ds:schemaRefs>
    <ds:schemaRef ds:uri="http://schemas.microsoft.com/office/2006/metadata/properties"/>
    <ds:schemaRef ds:uri="http://schemas.microsoft.com/office/infopath/2007/PartnerControls"/>
    <ds:schemaRef ds:uri="http://schemas.microsoft.com/sharepoint/v3"/>
    <ds:schemaRef ds:uri="35ea8456-bd88-4417-a4d6-f77a838f8169"/>
    <ds:schemaRef ds:uri="859c8bb1-d0e4-4f0d-837a-68576388d320"/>
  </ds:schemaRefs>
</ds:datastoreItem>
</file>

<file path=customXml/itemProps3.xml><?xml version="1.0" encoding="utf-8"?>
<ds:datastoreItem xmlns:ds="http://schemas.openxmlformats.org/officeDocument/2006/customXml" ds:itemID="{60E10C4C-F09B-4DBA-98AE-5FFD4D98E6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859c8bb1-d0e4-4f0d-837a-68576388d320"/>
    <ds:schemaRef ds:uri="35ea8456-bd88-4417-a4d6-f77a838f81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Datasheet Exploration - YURI</Template>
  <TotalTime>3653</TotalTime>
  <Words>599</Words>
  <Application>Microsoft Office PowerPoint</Application>
  <PresentationFormat>Custom</PresentationFormat>
  <Paragraphs>114</Paragraphs>
  <Slides>3</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vt:i4>
      </vt:variant>
    </vt:vector>
  </HeadingPairs>
  <TitlesOfParts>
    <vt:vector size="11" baseType="lpstr">
      <vt:lpstr>Arial</vt:lpstr>
      <vt:lpstr>Calibri</vt:lpstr>
      <vt:lpstr>Calibri Light</vt:lpstr>
      <vt:lpstr>Segoe UI</vt:lpstr>
      <vt:lpstr>Segoe UI Light</vt:lpstr>
      <vt:lpstr>Segoe UI Semibold</vt:lpstr>
      <vt:lpstr>Segoe UI Semilight</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Heather Cooney (RedCloud Consulting Inc)</dc:creator>
  <cp:lastModifiedBy>Fernando Marcal</cp:lastModifiedBy>
  <cp:revision>310</cp:revision>
  <cp:lastPrinted>2017-08-29T20:28:26Z</cp:lastPrinted>
  <dcterms:created xsi:type="dcterms:W3CDTF">2017-09-13T00:19:04Z</dcterms:created>
  <dcterms:modified xsi:type="dcterms:W3CDTF">2018-09-28T09:38:48Z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Owner">
    <vt:lpwstr>cslotta@microsoft.com</vt:lpwstr>
  </property>
  <property fmtid="{D5CDD505-2E9C-101B-9397-08002B2CF9AE}" pid="6" name="MSIP_Label_f42aa342-8706-4288-bd11-ebb85995028c_SetDate">
    <vt:lpwstr>2017-09-23T10:34:02.9287619-07:00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0x010100A9F741A8D56CD54996559CFAA18D7C4A</vt:lpwstr>
  </property>
</Properties>
</file>